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4"/>
  </p:notesMasterIdLst>
  <p:handoutMasterIdLst>
    <p:handoutMasterId r:id="rId25"/>
  </p:handoutMasterIdLst>
  <p:sldIdLst>
    <p:sldId id="282" r:id="rId2"/>
    <p:sldId id="307" r:id="rId3"/>
    <p:sldId id="309" r:id="rId4"/>
    <p:sldId id="288" r:id="rId5"/>
    <p:sldId id="296" r:id="rId6"/>
    <p:sldId id="293" r:id="rId7"/>
    <p:sldId id="295" r:id="rId8"/>
    <p:sldId id="285" r:id="rId9"/>
    <p:sldId id="304" r:id="rId10"/>
    <p:sldId id="301" r:id="rId11"/>
    <p:sldId id="302" r:id="rId12"/>
    <p:sldId id="303" r:id="rId13"/>
    <p:sldId id="290" r:id="rId14"/>
    <p:sldId id="305" r:id="rId15"/>
    <p:sldId id="291" r:id="rId16"/>
    <p:sldId id="297" r:id="rId17"/>
    <p:sldId id="298" r:id="rId18"/>
    <p:sldId id="308" r:id="rId19"/>
    <p:sldId id="310" r:id="rId20"/>
    <p:sldId id="311" r:id="rId21"/>
    <p:sldId id="294" r:id="rId22"/>
    <p:sldId id="28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43F3F"/>
    <a:srgbClr val="FF0000"/>
    <a:srgbClr val="B5B0B0"/>
    <a:srgbClr val="000000"/>
    <a:srgbClr val="8E6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98241A-A138-6115-B904-B0899B688310}" v="12" dt="2021-08-21T14:35:41.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190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이성호 " userId="d0e9695a-9088-47b9-8481-edd3026e0949" providerId="ADAL" clId="{49E9BFE0-1727-D94B-9D25-7FE513772D7D}"/>
    <pc:docChg chg="modSld">
      <pc:chgData name="이성호 " userId="d0e9695a-9088-47b9-8481-edd3026e0949" providerId="ADAL" clId="{49E9BFE0-1727-D94B-9D25-7FE513772D7D}" dt="2021-08-21T16:26:18.205" v="15" actId="20577"/>
      <pc:docMkLst>
        <pc:docMk/>
      </pc:docMkLst>
      <pc:sldChg chg="modSp mod">
        <pc:chgData name="이성호 " userId="d0e9695a-9088-47b9-8481-edd3026e0949" providerId="ADAL" clId="{49E9BFE0-1727-D94B-9D25-7FE513772D7D}" dt="2021-08-21T16:25:45.437" v="3" actId="20577"/>
        <pc:sldMkLst>
          <pc:docMk/>
          <pc:sldMk cId="3830095006" sldId="301"/>
        </pc:sldMkLst>
        <pc:spChg chg="mod">
          <ac:chgData name="이성호 " userId="d0e9695a-9088-47b9-8481-edd3026e0949" providerId="ADAL" clId="{49E9BFE0-1727-D94B-9D25-7FE513772D7D}" dt="2021-08-21T16:25:45.437" v="3" actId="20577"/>
          <ac:spMkLst>
            <pc:docMk/>
            <pc:sldMk cId="3830095006" sldId="301"/>
            <ac:spMk id="3" creationId="{88872A4B-D918-4CBA-95D2-484EE97B5AB0}"/>
          </ac:spMkLst>
        </pc:spChg>
        <pc:spChg chg="mod">
          <ac:chgData name="이성호 " userId="d0e9695a-9088-47b9-8481-edd3026e0949" providerId="ADAL" clId="{49E9BFE0-1727-D94B-9D25-7FE513772D7D}" dt="2021-08-21T16:25:43.101" v="1" actId="20577"/>
          <ac:spMkLst>
            <pc:docMk/>
            <pc:sldMk cId="3830095006" sldId="301"/>
            <ac:spMk id="9" creationId="{FC096489-FDC2-4DA6-8281-707563480D16}"/>
          </ac:spMkLst>
        </pc:spChg>
      </pc:sldChg>
      <pc:sldChg chg="modSp mod">
        <pc:chgData name="이성호 " userId="d0e9695a-9088-47b9-8481-edd3026e0949" providerId="ADAL" clId="{49E9BFE0-1727-D94B-9D25-7FE513772D7D}" dt="2021-08-21T16:26:18.205" v="15" actId="20577"/>
        <pc:sldMkLst>
          <pc:docMk/>
          <pc:sldMk cId="795369191" sldId="311"/>
        </pc:sldMkLst>
        <pc:spChg chg="mod">
          <ac:chgData name="이성호 " userId="d0e9695a-9088-47b9-8481-edd3026e0949" providerId="ADAL" clId="{49E9BFE0-1727-D94B-9D25-7FE513772D7D}" dt="2021-08-21T16:26:09.253" v="7" actId="20577"/>
          <ac:spMkLst>
            <pc:docMk/>
            <pc:sldMk cId="795369191" sldId="311"/>
            <ac:spMk id="10" creationId="{5DFA07D9-79D1-4BC0-A588-D7265B4F2AC0}"/>
          </ac:spMkLst>
        </pc:spChg>
        <pc:spChg chg="mod">
          <ac:chgData name="이성호 " userId="d0e9695a-9088-47b9-8481-edd3026e0949" providerId="ADAL" clId="{49E9BFE0-1727-D94B-9D25-7FE513772D7D}" dt="2021-08-21T16:26:18.205" v="15" actId="20577"/>
          <ac:spMkLst>
            <pc:docMk/>
            <pc:sldMk cId="795369191" sldId="311"/>
            <ac:spMk id="13" creationId="{40E03585-6ED4-4BD0-9B04-4AF60085B562}"/>
          </ac:spMkLst>
        </pc:spChg>
      </pc:sldChg>
    </pc:docChg>
  </pc:docChgLst>
  <pc:docChgLst>
    <pc:chgData name="김가은" userId="S::imgaeun2@cau.ac.kr::ef6fbda1-64f3-40cc-9651-4d6681d3e449" providerId="AD" clId="Web-{0A98241A-A138-6115-B904-B0899B688310}"/>
    <pc:docChg chg="modSld">
      <pc:chgData name="김가은" userId="S::imgaeun2@cau.ac.kr::ef6fbda1-64f3-40cc-9651-4d6681d3e449" providerId="AD" clId="Web-{0A98241A-A138-6115-B904-B0899B688310}" dt="2021-08-21T14:35:36.048" v="1" actId="20577"/>
      <pc:docMkLst>
        <pc:docMk/>
      </pc:docMkLst>
      <pc:sldChg chg="modSp">
        <pc:chgData name="김가은" userId="S::imgaeun2@cau.ac.kr::ef6fbda1-64f3-40cc-9651-4d6681d3e449" providerId="AD" clId="Web-{0A98241A-A138-6115-B904-B0899B688310}" dt="2021-08-21T14:35:29.016" v="0" actId="20577"/>
        <pc:sldMkLst>
          <pc:docMk/>
          <pc:sldMk cId="768044960" sldId="307"/>
        </pc:sldMkLst>
        <pc:spChg chg="mod">
          <ac:chgData name="김가은" userId="S::imgaeun2@cau.ac.kr::ef6fbda1-64f3-40cc-9651-4d6681d3e449" providerId="AD" clId="Web-{0A98241A-A138-6115-B904-B0899B688310}" dt="2021-08-21T14:35:29.016" v="0" actId="20577"/>
          <ac:spMkLst>
            <pc:docMk/>
            <pc:sldMk cId="768044960" sldId="307"/>
            <ac:spMk id="2" creationId="{074BF603-8FE7-4913-A5F3-FAEDF2C6C40A}"/>
          </ac:spMkLst>
        </pc:spChg>
      </pc:sldChg>
      <pc:sldChg chg="modSp">
        <pc:chgData name="김가은" userId="S::imgaeun2@cau.ac.kr::ef6fbda1-64f3-40cc-9651-4d6681d3e449" providerId="AD" clId="Web-{0A98241A-A138-6115-B904-B0899B688310}" dt="2021-08-21T14:35:36.048" v="1" actId="20577"/>
        <pc:sldMkLst>
          <pc:docMk/>
          <pc:sldMk cId="1530293539" sldId="309"/>
        </pc:sldMkLst>
        <pc:spChg chg="mod">
          <ac:chgData name="김가은" userId="S::imgaeun2@cau.ac.kr::ef6fbda1-64f3-40cc-9651-4d6681d3e449" providerId="AD" clId="Web-{0A98241A-A138-6115-B904-B0899B688310}" dt="2021-08-21T14:35:36.048" v="1" actId="20577"/>
          <ac:spMkLst>
            <pc:docMk/>
            <pc:sldMk cId="1530293539" sldId="309"/>
            <ac:spMk id="9" creationId="{5C7896C1-8225-4F5E-94D3-14ECC327B3E9}"/>
          </ac:spMkLst>
        </pc:spChg>
      </pc:sldChg>
    </pc:docChg>
  </pc:docChgLst>
  <pc:docChgLst>
    <pc:chgData name="김가은" userId="S::imgaeun2@cau.ac.kr::ef6fbda1-64f3-40cc-9651-4d6681d3e449" providerId="AD" clId="Web-{D5C1F1C1-C9FD-FB25-590A-D38A651D3B30}"/>
    <pc:docChg chg="modSld">
      <pc:chgData name="김가은" userId="S::imgaeun2@cau.ac.kr::ef6fbda1-64f3-40cc-9651-4d6681d3e449" providerId="AD" clId="Web-{D5C1F1C1-C9FD-FB25-590A-D38A651D3B30}" dt="2021-08-19T22:07:23.777" v="68" actId="20577"/>
      <pc:docMkLst>
        <pc:docMk/>
      </pc:docMkLst>
      <pc:sldChg chg="addSp modSp">
        <pc:chgData name="김가은" userId="S::imgaeun2@cau.ac.kr::ef6fbda1-64f3-40cc-9651-4d6681d3e449" providerId="AD" clId="Web-{D5C1F1C1-C9FD-FB25-590A-D38A651D3B30}" dt="2021-08-19T21:39:48.199" v="65" actId="20577"/>
        <pc:sldMkLst>
          <pc:docMk/>
          <pc:sldMk cId="3830095006" sldId="301"/>
        </pc:sldMkLst>
        <pc:spChg chg="add mod">
          <ac:chgData name="김가은" userId="S::imgaeun2@cau.ac.kr::ef6fbda1-64f3-40cc-9651-4d6681d3e449" providerId="AD" clId="Web-{D5C1F1C1-C9FD-FB25-590A-D38A651D3B30}" dt="2021-08-19T21:39:16.558" v="55" actId="1076"/>
          <ac:spMkLst>
            <pc:docMk/>
            <pc:sldMk cId="3830095006" sldId="301"/>
            <ac:spMk id="3" creationId="{88872A4B-D918-4CBA-95D2-484EE97B5AB0}"/>
          </ac:spMkLst>
        </pc:spChg>
        <pc:spChg chg="mod">
          <ac:chgData name="김가은" userId="S::imgaeun2@cau.ac.kr::ef6fbda1-64f3-40cc-9651-4d6681d3e449" providerId="AD" clId="Web-{D5C1F1C1-C9FD-FB25-590A-D38A651D3B30}" dt="2021-08-19T21:39:48.199" v="65" actId="20577"/>
          <ac:spMkLst>
            <pc:docMk/>
            <pc:sldMk cId="3830095006" sldId="301"/>
            <ac:spMk id="9" creationId="{FC096489-FDC2-4DA6-8281-707563480D16}"/>
          </ac:spMkLst>
        </pc:spChg>
      </pc:sldChg>
      <pc:sldChg chg="addSp delSp modSp">
        <pc:chgData name="김가은" userId="S::imgaeun2@cau.ac.kr::ef6fbda1-64f3-40cc-9651-4d6681d3e449" providerId="AD" clId="Web-{D5C1F1C1-C9FD-FB25-590A-D38A651D3B30}" dt="2021-08-19T21:36:15.024" v="46" actId="1076"/>
        <pc:sldMkLst>
          <pc:docMk/>
          <pc:sldMk cId="768044960" sldId="307"/>
        </pc:sldMkLst>
        <pc:spChg chg="add del mod">
          <ac:chgData name="김가은" userId="S::imgaeun2@cau.ac.kr::ef6fbda1-64f3-40cc-9651-4d6681d3e449" providerId="AD" clId="Web-{D5C1F1C1-C9FD-FB25-590A-D38A651D3B30}" dt="2021-08-19T21:34:16.115" v="3"/>
          <ac:spMkLst>
            <pc:docMk/>
            <pc:sldMk cId="768044960" sldId="307"/>
            <ac:spMk id="4" creationId="{60D0E1D1-52A7-46EF-82ED-8B9B93FCD6C5}"/>
          </ac:spMkLst>
        </pc:spChg>
        <pc:spChg chg="add mod">
          <ac:chgData name="김가은" userId="S::imgaeun2@cau.ac.kr::ef6fbda1-64f3-40cc-9651-4d6681d3e449" providerId="AD" clId="Web-{D5C1F1C1-C9FD-FB25-590A-D38A651D3B30}" dt="2021-08-19T21:34:52.913" v="16" actId="20577"/>
          <ac:spMkLst>
            <pc:docMk/>
            <pc:sldMk cId="768044960" sldId="307"/>
            <ac:spMk id="6" creationId="{DAD271CE-D3B2-4261-B993-6E0752271724}"/>
          </ac:spMkLst>
        </pc:spChg>
        <pc:spChg chg="mod">
          <ac:chgData name="김가은" userId="S::imgaeun2@cau.ac.kr::ef6fbda1-64f3-40cc-9651-4d6681d3e449" providerId="AD" clId="Web-{D5C1F1C1-C9FD-FB25-590A-D38A651D3B30}" dt="2021-08-19T21:35:36.882" v="34" actId="20577"/>
          <ac:spMkLst>
            <pc:docMk/>
            <pc:sldMk cId="768044960" sldId="307"/>
            <ac:spMk id="7" creationId="{F94EF0D5-D3F9-41AE-A806-B9F3E501EF2B}"/>
          </ac:spMkLst>
        </pc:spChg>
        <pc:spChg chg="add mod">
          <ac:chgData name="김가은" userId="S::imgaeun2@cau.ac.kr::ef6fbda1-64f3-40cc-9651-4d6681d3e449" providerId="AD" clId="Web-{D5C1F1C1-C9FD-FB25-590A-D38A651D3B30}" dt="2021-08-19T21:36:15.024" v="46" actId="1076"/>
          <ac:spMkLst>
            <pc:docMk/>
            <pc:sldMk cId="768044960" sldId="307"/>
            <ac:spMk id="10" creationId="{5D7D9C96-22DC-4338-A9EA-0B147CE463F1}"/>
          </ac:spMkLst>
        </pc:spChg>
      </pc:sldChg>
      <pc:sldChg chg="modSp">
        <pc:chgData name="김가은" userId="S::imgaeun2@cau.ac.kr::ef6fbda1-64f3-40cc-9651-4d6681d3e449" providerId="AD" clId="Web-{D5C1F1C1-C9FD-FB25-590A-D38A651D3B30}" dt="2021-08-19T22:07:23.777" v="68" actId="20577"/>
        <pc:sldMkLst>
          <pc:docMk/>
          <pc:sldMk cId="795369191" sldId="311"/>
        </pc:sldMkLst>
        <pc:spChg chg="mod">
          <ac:chgData name="김가은" userId="S::imgaeun2@cau.ac.kr::ef6fbda1-64f3-40cc-9651-4d6681d3e449" providerId="AD" clId="Web-{D5C1F1C1-C9FD-FB25-590A-D38A651D3B30}" dt="2021-08-19T22:07:23.777" v="68" actId="20577"/>
          <ac:spMkLst>
            <pc:docMk/>
            <pc:sldMk cId="795369191" sldId="311"/>
            <ac:spMk id="10" creationId="{5DFA07D9-79D1-4BC0-A588-D7265B4F2AC0}"/>
          </ac:spMkLst>
        </pc:spChg>
      </pc:sldChg>
    </pc:docChg>
  </pc:docChgLst>
  <pc:docChgLst>
    <pc:chgData name="정주연" userId="S::jywjd0801@cau.ac.kr::e91cd361-a7aa-43f1-b993-944d05cc3cf1" providerId="AD" clId="Web-{9CB41780-FDB5-86FA-6630-FF94CA6694B4}"/>
    <pc:docChg chg="modSld">
      <pc:chgData name="정주연" userId="S::jywjd0801@cau.ac.kr::e91cd361-a7aa-43f1-b993-944d05cc3cf1" providerId="AD" clId="Web-{9CB41780-FDB5-86FA-6630-FF94CA6694B4}" dt="2021-08-19T11:48:17.781" v="28"/>
      <pc:docMkLst>
        <pc:docMk/>
      </pc:docMkLst>
      <pc:sldChg chg="modSp">
        <pc:chgData name="정주연" userId="S::jywjd0801@cau.ac.kr::e91cd361-a7aa-43f1-b993-944d05cc3cf1" providerId="AD" clId="Web-{9CB41780-FDB5-86FA-6630-FF94CA6694B4}" dt="2021-08-19T11:47:51.390" v="15" actId="20577"/>
        <pc:sldMkLst>
          <pc:docMk/>
          <pc:sldMk cId="1463652342" sldId="282"/>
        </pc:sldMkLst>
        <pc:spChg chg="mod">
          <ac:chgData name="정주연" userId="S::jywjd0801@cau.ac.kr::e91cd361-a7aa-43f1-b993-944d05cc3cf1" providerId="AD" clId="Web-{9CB41780-FDB5-86FA-6630-FF94CA6694B4}" dt="2021-08-19T11:47:51.390" v="15" actId="20577"/>
          <ac:spMkLst>
            <pc:docMk/>
            <pc:sldMk cId="1463652342" sldId="282"/>
            <ac:spMk id="11" creationId="{AF3F8248-1C95-4219-BAAB-D9C197F00BCE}"/>
          </ac:spMkLst>
        </pc:spChg>
      </pc:sldChg>
      <pc:sldChg chg="modSp">
        <pc:chgData name="정주연" userId="S::jywjd0801@cau.ac.kr::e91cd361-a7aa-43f1-b993-944d05cc3cf1" providerId="AD" clId="Web-{9CB41780-FDB5-86FA-6630-FF94CA6694B4}" dt="2021-08-19T11:48:11.469" v="25" actId="1076"/>
        <pc:sldMkLst>
          <pc:docMk/>
          <pc:sldMk cId="768044960" sldId="307"/>
        </pc:sldMkLst>
        <pc:spChg chg="mod">
          <ac:chgData name="정주연" userId="S::jywjd0801@cau.ac.kr::e91cd361-a7aa-43f1-b993-944d05cc3cf1" providerId="AD" clId="Web-{9CB41780-FDB5-86FA-6630-FF94CA6694B4}" dt="2021-08-19T11:48:11.469" v="25" actId="1076"/>
          <ac:spMkLst>
            <pc:docMk/>
            <pc:sldMk cId="768044960" sldId="307"/>
            <ac:spMk id="2" creationId="{074BF603-8FE7-4913-A5F3-FAEDF2C6C40A}"/>
          </ac:spMkLst>
        </pc:spChg>
      </pc:sldChg>
      <pc:sldChg chg="addSp delSp modSp">
        <pc:chgData name="정주연" userId="S::jywjd0801@cau.ac.kr::e91cd361-a7aa-43f1-b993-944d05cc3cf1" providerId="AD" clId="Web-{9CB41780-FDB5-86FA-6630-FF94CA6694B4}" dt="2021-08-19T11:48:17.781" v="28"/>
        <pc:sldMkLst>
          <pc:docMk/>
          <pc:sldMk cId="1530293539" sldId="309"/>
        </pc:sldMkLst>
        <pc:spChg chg="del">
          <ac:chgData name="정주연" userId="S::jywjd0801@cau.ac.kr::e91cd361-a7aa-43f1-b993-944d05cc3cf1" providerId="AD" clId="Web-{9CB41780-FDB5-86FA-6630-FF94CA6694B4}" dt="2021-08-19T11:48:15.734" v="26"/>
          <ac:spMkLst>
            <pc:docMk/>
            <pc:sldMk cId="1530293539" sldId="309"/>
            <ac:spMk id="2" creationId="{074BF603-8FE7-4913-A5F3-FAEDF2C6C40A}"/>
          </ac:spMkLst>
        </pc:spChg>
        <pc:spChg chg="add del mod">
          <ac:chgData name="정주연" userId="S::jywjd0801@cau.ac.kr::e91cd361-a7aa-43f1-b993-944d05cc3cf1" providerId="AD" clId="Web-{9CB41780-FDB5-86FA-6630-FF94CA6694B4}" dt="2021-08-19T11:48:17.781" v="28"/>
          <ac:spMkLst>
            <pc:docMk/>
            <pc:sldMk cId="1530293539" sldId="309"/>
            <ac:spMk id="7" creationId="{52A465D4-ECC2-4BCB-83FE-9EF9AD57DB4B}"/>
          </ac:spMkLst>
        </pc:spChg>
        <pc:spChg chg="add">
          <ac:chgData name="정주연" userId="S::jywjd0801@cau.ac.kr::e91cd361-a7aa-43f1-b993-944d05cc3cf1" providerId="AD" clId="Web-{9CB41780-FDB5-86FA-6630-FF94CA6694B4}" dt="2021-08-19T11:48:15.906" v="27"/>
          <ac:spMkLst>
            <pc:docMk/>
            <pc:sldMk cId="1530293539" sldId="309"/>
            <ac:spMk id="9" creationId="{5C7896C1-8225-4F5E-94D3-14ECC327B3E9}"/>
          </ac:spMkLst>
        </pc:spChg>
      </pc:sldChg>
    </pc:docChg>
  </pc:docChgLst>
  <pc:docChgLst>
    <pc:chgData name="게스트 사용자" userId="S::urn:spo:anon#8266e7850ca6cd3f2483739d2f6e7bd533996a584bc125fcea9deec109fdcf50::" providerId="AD" clId="Web-{79DCCD84-3115-1085-8069-6668F7035F49}"/>
    <pc:docChg chg="addSld delSld modSld modMainMaster">
      <pc:chgData name="게스트 사용자" userId="S::urn:spo:anon#8266e7850ca6cd3f2483739d2f6e7bd533996a584bc125fcea9deec109fdcf50::" providerId="AD" clId="Web-{79DCCD84-3115-1085-8069-6668F7035F49}" dt="2021-08-18T06:59:22.086" v="772" actId="20577"/>
      <pc:docMkLst>
        <pc:docMk/>
      </pc:docMkLst>
      <pc:sldChg chg="addSp delSp modSp add replId">
        <pc:chgData name="게스트 사용자" userId="S::urn:spo:anon#8266e7850ca6cd3f2483739d2f6e7bd533996a584bc125fcea9deec109fdcf50::" providerId="AD" clId="Web-{79DCCD84-3115-1085-8069-6668F7035F49}" dt="2021-08-18T06:28:42.683" v="240" actId="1076"/>
        <pc:sldMkLst>
          <pc:docMk/>
          <pc:sldMk cId="1974077806" sldId="310"/>
        </pc:sldMkLst>
        <pc:spChg chg="add del mod">
          <ac:chgData name="게스트 사용자" userId="S::urn:spo:anon#8266e7850ca6cd3f2483739d2f6e7bd533996a584bc125fcea9deec109fdcf50::" providerId="AD" clId="Web-{79DCCD84-3115-1085-8069-6668F7035F49}" dt="2021-08-18T06:13:33.638" v="4"/>
          <ac:spMkLst>
            <pc:docMk/>
            <pc:sldMk cId="1974077806" sldId="310"/>
            <ac:spMk id="3" creationId="{552404DB-AD9F-43DF-85B1-8B3B3EC08676}"/>
          </ac:spMkLst>
        </pc:spChg>
        <pc:spChg chg="del mod">
          <ac:chgData name="게스트 사용자" userId="S::urn:spo:anon#8266e7850ca6cd3f2483739d2f6e7bd533996a584bc125fcea9deec109fdcf50::" providerId="AD" clId="Web-{79DCCD84-3115-1085-8069-6668F7035F49}" dt="2021-08-18T06:13:29.622" v="3"/>
          <ac:spMkLst>
            <pc:docMk/>
            <pc:sldMk cId="1974077806" sldId="310"/>
            <ac:spMk id="7" creationId="{95C6A6EA-5A66-4379-A69A-9E6BC4CEB40A}"/>
          </ac:spMkLst>
        </pc:spChg>
        <pc:spChg chg="add del mod">
          <ac:chgData name="게스트 사용자" userId="S::urn:spo:anon#8266e7850ca6cd3f2483739d2f6e7bd533996a584bc125fcea9deec109fdcf50::" providerId="AD" clId="Web-{79DCCD84-3115-1085-8069-6668F7035F49}" dt="2021-08-18T06:15:46.593" v="24"/>
          <ac:spMkLst>
            <pc:docMk/>
            <pc:sldMk cId="1974077806" sldId="310"/>
            <ac:spMk id="8" creationId="{BC5C43BE-79E2-410A-8E55-28977A5E3DEF}"/>
          </ac:spMkLst>
        </pc:spChg>
        <pc:spChg chg="add del">
          <ac:chgData name="게스트 사용자" userId="S::urn:spo:anon#8266e7850ca6cd3f2483739d2f6e7bd533996a584bc125fcea9deec109fdcf50::" providerId="AD" clId="Web-{79DCCD84-3115-1085-8069-6668F7035F49}" dt="2021-08-18T06:15:04.999" v="16"/>
          <ac:spMkLst>
            <pc:docMk/>
            <pc:sldMk cId="1974077806" sldId="310"/>
            <ac:spMk id="11" creationId="{BE1869E3-A1C5-423F-855F-40D5D6281488}"/>
          </ac:spMkLst>
        </pc:spChg>
        <pc:spChg chg="add del mod">
          <ac:chgData name="게스트 사용자" userId="S::urn:spo:anon#8266e7850ca6cd3f2483739d2f6e7bd533996a584bc125fcea9deec109fdcf50::" providerId="AD" clId="Web-{79DCCD84-3115-1085-8069-6668F7035F49}" dt="2021-08-18T06:15:48.999" v="25"/>
          <ac:spMkLst>
            <pc:docMk/>
            <pc:sldMk cId="1974077806" sldId="310"/>
            <ac:spMk id="12" creationId="{B2F74236-A68F-4686-90DA-4745BC964F58}"/>
          </ac:spMkLst>
        </pc:spChg>
        <pc:spChg chg="add mod">
          <ac:chgData name="게스트 사용자" userId="S::urn:spo:anon#8266e7850ca6cd3f2483739d2f6e7bd533996a584bc125fcea9deec109fdcf50::" providerId="AD" clId="Web-{79DCCD84-3115-1085-8069-6668F7035F49}" dt="2021-08-18T06:28:42.683" v="240" actId="1076"/>
          <ac:spMkLst>
            <pc:docMk/>
            <pc:sldMk cId="1974077806" sldId="310"/>
            <ac:spMk id="14" creationId="{BE558BE0-017A-429E-A336-BA179E14E57A}"/>
          </ac:spMkLst>
        </pc:spChg>
        <pc:spChg chg="add del mod">
          <ac:chgData name="게스트 사용자" userId="S::urn:spo:anon#8266e7850ca6cd3f2483739d2f6e7bd533996a584bc125fcea9deec109fdcf50::" providerId="AD" clId="Web-{79DCCD84-3115-1085-8069-6668F7035F49}" dt="2021-08-18T06:25:01.023" v="102"/>
          <ac:spMkLst>
            <pc:docMk/>
            <pc:sldMk cId="1974077806" sldId="310"/>
            <ac:spMk id="17" creationId="{D4A8EA5A-C3C4-42D9-8108-6D98C1F444C5}"/>
          </ac:spMkLst>
        </pc:spChg>
        <pc:picChg chg="add mod">
          <ac:chgData name="게스트 사용자" userId="S::urn:spo:anon#8266e7850ca6cd3f2483739d2f6e7bd533996a584bc125fcea9deec109fdcf50::" providerId="AD" clId="Web-{79DCCD84-3115-1085-8069-6668F7035F49}" dt="2021-08-18T06:22:46.052" v="92" actId="14100"/>
          <ac:picMkLst>
            <pc:docMk/>
            <pc:sldMk cId="1974077806" sldId="310"/>
            <ac:picMk id="4" creationId="{5FA39C8C-DA61-4BFA-BA44-C13636EEBE16}"/>
          </ac:picMkLst>
        </pc:picChg>
        <pc:picChg chg="add mod">
          <ac:chgData name="게스트 사용자" userId="S::urn:spo:anon#8266e7850ca6cd3f2483739d2f6e7bd533996a584bc125fcea9deec109fdcf50::" providerId="AD" clId="Web-{79DCCD84-3115-1085-8069-6668F7035F49}" dt="2021-08-18T06:23:28.756" v="94" actId="1076"/>
          <ac:picMkLst>
            <pc:docMk/>
            <pc:sldMk cId="1974077806" sldId="310"/>
            <ac:picMk id="15" creationId="{8AC4A43B-D2EC-46FE-8115-3E773B0CA805}"/>
          </ac:picMkLst>
        </pc:picChg>
      </pc:sldChg>
      <pc:sldChg chg="addSp delSp modSp add replId">
        <pc:chgData name="게스트 사용자" userId="S::urn:spo:anon#8266e7850ca6cd3f2483739d2f6e7bd533996a584bc125fcea9deec109fdcf50::" providerId="AD" clId="Web-{79DCCD84-3115-1085-8069-6668F7035F49}" dt="2021-08-18T06:59:22.086" v="772" actId="20577"/>
        <pc:sldMkLst>
          <pc:docMk/>
          <pc:sldMk cId="795369191" sldId="311"/>
        </pc:sldMkLst>
        <pc:spChg chg="add del mod">
          <ac:chgData name="게스트 사용자" userId="S::urn:spo:anon#8266e7850ca6cd3f2483739d2f6e7bd533996a584bc125fcea9deec109fdcf50::" providerId="AD" clId="Web-{79DCCD84-3115-1085-8069-6668F7035F49}" dt="2021-08-18T06:29:03.386" v="245"/>
          <ac:spMkLst>
            <pc:docMk/>
            <pc:sldMk cId="795369191" sldId="311"/>
            <ac:spMk id="3" creationId="{1DEF8DB6-FB40-4B03-8C45-F110BB0277BE}"/>
          </ac:spMkLst>
        </pc:spChg>
        <pc:spChg chg="del">
          <ac:chgData name="게스트 사용자" userId="S::urn:spo:anon#8266e7850ca6cd3f2483739d2f6e7bd533996a584bc125fcea9deec109fdcf50::" providerId="AD" clId="Web-{79DCCD84-3115-1085-8069-6668F7035F49}" dt="2021-08-18T06:54:03.612" v="633"/>
          <ac:spMkLst>
            <pc:docMk/>
            <pc:sldMk cId="795369191" sldId="311"/>
            <ac:spMk id="6" creationId="{B839D334-5007-1747-86F0-750E7BF17DEF}"/>
          </ac:spMkLst>
        </pc:spChg>
        <pc:spChg chg="add del mod">
          <ac:chgData name="게스트 사용자" userId="S::urn:spo:anon#8266e7850ca6cd3f2483739d2f6e7bd533996a584bc125fcea9deec109fdcf50::" providerId="AD" clId="Web-{79DCCD84-3115-1085-8069-6668F7035F49}" dt="2021-08-18T06:39:31.458" v="252"/>
          <ac:spMkLst>
            <pc:docMk/>
            <pc:sldMk cId="795369191" sldId="311"/>
            <ac:spMk id="8" creationId="{E92CB0C3-6AE1-4842-BE7A-5E3DAE58378D}"/>
          </ac:spMkLst>
        </pc:spChg>
        <pc:spChg chg="add mod">
          <ac:chgData name="게스트 사용자" userId="S::urn:spo:anon#8266e7850ca6cd3f2483739d2f6e7bd533996a584bc125fcea9deec109fdcf50::" providerId="AD" clId="Web-{79DCCD84-3115-1085-8069-6668F7035F49}" dt="2021-08-18T06:53:11.612" v="628" actId="20577"/>
          <ac:spMkLst>
            <pc:docMk/>
            <pc:sldMk cId="795369191" sldId="311"/>
            <ac:spMk id="10" creationId="{5DFA07D9-79D1-4BC0-A588-D7265B4F2AC0}"/>
          </ac:spMkLst>
        </pc:spChg>
        <pc:spChg chg="add mod">
          <ac:chgData name="게스트 사용자" userId="S::urn:spo:anon#8266e7850ca6cd3f2483739d2f6e7bd533996a584bc125fcea9deec109fdcf50::" providerId="AD" clId="Web-{79DCCD84-3115-1085-8069-6668F7035F49}" dt="2021-08-18T06:54:04.706" v="634"/>
          <ac:spMkLst>
            <pc:docMk/>
            <pc:sldMk cId="795369191" sldId="311"/>
            <ac:spMk id="11" creationId="{0A70D729-A3F9-4DD9-9B3E-F772ECAD5591}"/>
          </ac:spMkLst>
        </pc:spChg>
        <pc:spChg chg="add mod">
          <ac:chgData name="게스트 사용자" userId="S::urn:spo:anon#8266e7850ca6cd3f2483739d2f6e7bd533996a584bc125fcea9deec109fdcf50::" providerId="AD" clId="Web-{79DCCD84-3115-1085-8069-6668F7035F49}" dt="2021-08-18T06:59:22.086" v="772" actId="20577"/>
          <ac:spMkLst>
            <pc:docMk/>
            <pc:sldMk cId="795369191" sldId="311"/>
            <ac:spMk id="13" creationId="{40E03585-6ED4-4BD0-9B04-4AF60085B562}"/>
          </ac:spMkLst>
        </pc:spChg>
        <pc:spChg chg="del">
          <ac:chgData name="게스트 사용자" userId="S::urn:spo:anon#8266e7850ca6cd3f2483739d2f6e7bd533996a584bc125fcea9deec109fdcf50::" providerId="AD" clId="Web-{79DCCD84-3115-1085-8069-6668F7035F49}" dt="2021-08-18T06:29:00.886" v="244"/>
          <ac:spMkLst>
            <pc:docMk/>
            <pc:sldMk cId="795369191" sldId="311"/>
            <ac:spMk id="14" creationId="{BE558BE0-017A-429E-A336-BA179E14E57A}"/>
          </ac:spMkLst>
        </pc:spChg>
        <pc:picChg chg="del">
          <ac:chgData name="게스트 사용자" userId="S::urn:spo:anon#8266e7850ca6cd3f2483739d2f6e7bd533996a584bc125fcea9deec109fdcf50::" providerId="AD" clId="Web-{79DCCD84-3115-1085-8069-6668F7035F49}" dt="2021-08-18T06:28:56.558" v="242"/>
          <ac:picMkLst>
            <pc:docMk/>
            <pc:sldMk cId="795369191" sldId="311"/>
            <ac:picMk id="4" creationId="{5FA39C8C-DA61-4BFA-BA44-C13636EEBE16}"/>
          </ac:picMkLst>
        </pc:picChg>
        <pc:picChg chg="add mod">
          <ac:chgData name="게스트 사용자" userId="S::urn:spo:anon#8266e7850ca6cd3f2483739d2f6e7bd533996a584bc125fcea9deec109fdcf50::" providerId="AD" clId="Web-{79DCCD84-3115-1085-8069-6668F7035F49}" dt="2021-08-18T06:53:09.080" v="623" actId="1076"/>
          <ac:picMkLst>
            <pc:docMk/>
            <pc:sldMk cId="795369191" sldId="311"/>
            <ac:picMk id="7" creationId="{D3F089D2-7B03-4833-9BC0-6F984CEA90B3}"/>
          </ac:picMkLst>
        </pc:picChg>
        <pc:picChg chg="del">
          <ac:chgData name="게스트 사용자" userId="S::urn:spo:anon#8266e7850ca6cd3f2483739d2f6e7bd533996a584bc125fcea9deec109fdcf50::" providerId="AD" clId="Web-{79DCCD84-3115-1085-8069-6668F7035F49}" dt="2021-08-18T06:28:58.464" v="243"/>
          <ac:picMkLst>
            <pc:docMk/>
            <pc:sldMk cId="795369191" sldId="311"/>
            <ac:picMk id="15" creationId="{8AC4A43B-D2EC-46FE-8115-3E773B0CA805}"/>
          </ac:picMkLst>
        </pc:picChg>
      </pc:sldChg>
      <pc:sldChg chg="add del replId">
        <pc:chgData name="게스트 사용자" userId="S::urn:spo:anon#8266e7850ca6cd3f2483739d2f6e7bd533996a584bc125fcea9deec109fdcf50::" providerId="AD" clId="Web-{79DCCD84-3115-1085-8069-6668F7035F49}" dt="2021-08-18T06:39:41.615" v="254"/>
        <pc:sldMkLst>
          <pc:docMk/>
          <pc:sldMk cId="629394248" sldId="312"/>
        </pc:sldMkLst>
      </pc:sldChg>
      <pc:sldMasterChg chg="mod modSldLayout">
        <pc:chgData name="게스트 사용자" userId="S::urn:spo:anon#8266e7850ca6cd3f2483739d2f6e7bd533996a584bc125fcea9deec109fdcf50::" providerId="AD" clId="Web-{79DCCD84-3115-1085-8069-6668F7035F49}" dt="2021-08-18T06:53:50.097" v="632"/>
        <pc:sldMasterMkLst>
          <pc:docMk/>
          <pc:sldMasterMk cId="3595336832" sldId="2147483708"/>
        </pc:sldMasterMkLst>
        <pc:sldLayoutChg chg="mod">
          <pc:chgData name="게스트 사용자" userId="S::urn:spo:anon#8266e7850ca6cd3f2483739d2f6e7bd533996a584bc125fcea9deec109fdcf50::" providerId="AD" clId="Web-{79DCCD84-3115-1085-8069-6668F7035F49}" dt="2021-08-18T06:53:50.097" v="632"/>
          <pc:sldLayoutMkLst>
            <pc:docMk/>
            <pc:sldMasterMk cId="3595336832" sldId="2147483708"/>
            <pc:sldLayoutMk cId="2463502173" sldId="2147483709"/>
          </pc:sldLayoutMkLst>
        </pc:sldLayoutChg>
        <pc:sldLayoutChg chg="mod">
          <pc:chgData name="게스트 사용자" userId="S::urn:spo:anon#8266e7850ca6cd3f2483739d2f6e7bd533996a584bc125fcea9deec109fdcf50::" providerId="AD" clId="Web-{79DCCD84-3115-1085-8069-6668F7035F49}" dt="2021-08-18T06:53:50.097" v="632"/>
          <pc:sldLayoutMkLst>
            <pc:docMk/>
            <pc:sldMasterMk cId="3595336832" sldId="2147483708"/>
            <pc:sldLayoutMk cId="1406754891" sldId="2147483720"/>
          </pc:sldLayoutMkLst>
        </pc:sldLayoutChg>
        <pc:sldLayoutChg chg="mod">
          <pc:chgData name="게스트 사용자" userId="S::urn:spo:anon#8266e7850ca6cd3f2483739d2f6e7bd533996a584bc125fcea9deec109fdcf50::" providerId="AD" clId="Web-{79DCCD84-3115-1085-8069-6668F7035F49}" dt="2021-08-18T06:53:50.097" v="632"/>
          <pc:sldLayoutMkLst>
            <pc:docMk/>
            <pc:sldMasterMk cId="3595336832" sldId="2147483708"/>
            <pc:sldLayoutMk cId="1815464052" sldId="2147483721"/>
          </pc:sldLayoutMkLst>
        </pc:sldLayoutChg>
        <pc:sldLayoutChg chg="mod">
          <pc:chgData name="게스트 사용자" userId="S::urn:spo:anon#8266e7850ca6cd3f2483739d2f6e7bd533996a584bc125fcea9deec109fdcf50::" providerId="AD" clId="Web-{79DCCD84-3115-1085-8069-6668F7035F49}" dt="2021-08-18T06:53:50.097" v="632"/>
          <pc:sldLayoutMkLst>
            <pc:docMk/>
            <pc:sldMasterMk cId="3595336832" sldId="2147483708"/>
            <pc:sldLayoutMk cId="4186258001" sldId="2147483722"/>
          </pc:sldLayoutMkLst>
        </pc:sldLayoutChg>
        <pc:sldLayoutChg chg="mod">
          <pc:chgData name="게스트 사용자" userId="S::urn:spo:anon#8266e7850ca6cd3f2483739d2f6e7bd533996a584bc125fcea9deec109fdcf50::" providerId="AD" clId="Web-{79DCCD84-3115-1085-8069-6668F7035F49}" dt="2021-08-18T06:53:50.097" v="632"/>
          <pc:sldLayoutMkLst>
            <pc:docMk/>
            <pc:sldMasterMk cId="3595336832" sldId="2147483708"/>
            <pc:sldLayoutMk cId="2707393526" sldId="2147483723"/>
          </pc:sldLayoutMkLst>
        </pc:sldLayoutChg>
        <pc:sldLayoutChg chg="mod">
          <pc:chgData name="게스트 사용자" userId="S::urn:spo:anon#8266e7850ca6cd3f2483739d2f6e7bd533996a584bc125fcea9deec109fdcf50::" providerId="AD" clId="Web-{79DCCD84-3115-1085-8069-6668F7035F49}" dt="2021-08-18T06:53:50.097" v="632"/>
          <pc:sldLayoutMkLst>
            <pc:docMk/>
            <pc:sldMasterMk cId="3595336832" sldId="2147483708"/>
            <pc:sldLayoutMk cId="69532377" sldId="2147483724"/>
          </pc:sldLayoutMkLst>
        </pc:sldLayoutChg>
      </pc:sldMasterChg>
    </pc:docChg>
  </pc:docChgLst>
  <pc:docChgLst>
    <pc:chgData clId="Web-{F52E6E0E-4FF7-792D-542F-945FE681776A}"/>
    <pc:docChg chg="modSld">
      <pc:chgData name="" userId="" providerId="" clId="Web-{F52E6E0E-4FF7-792D-542F-945FE681776A}" dt="2021-08-20T01:22:13.197" v="0" actId="20577"/>
      <pc:docMkLst>
        <pc:docMk/>
      </pc:docMkLst>
      <pc:sldChg chg="modSp">
        <pc:chgData name="" userId="" providerId="" clId="Web-{F52E6E0E-4FF7-792D-542F-945FE681776A}" dt="2021-08-20T01:22:13.197" v="0" actId="20577"/>
        <pc:sldMkLst>
          <pc:docMk/>
          <pc:sldMk cId="1463652342" sldId="282"/>
        </pc:sldMkLst>
        <pc:spChg chg="mod">
          <ac:chgData name="" userId="" providerId="" clId="Web-{F52E6E0E-4FF7-792D-542F-945FE681776A}" dt="2021-08-20T01:22:13.197" v="0" actId="20577"/>
          <ac:spMkLst>
            <pc:docMk/>
            <pc:sldMk cId="1463652342" sldId="282"/>
            <ac:spMk id="11" creationId="{AF3F8248-1C95-4219-BAAB-D9C197F00BCE}"/>
          </ac:spMkLst>
        </pc:spChg>
      </pc:sldChg>
    </pc:docChg>
  </pc:docChgLst>
  <pc:docChgLst>
    <pc:chgData name="김가은" userId="S::imgaeun2@cau.ac.kr::ef6fbda1-64f3-40cc-9651-4d6681d3e449" providerId="AD" clId="Web-{B61DBDA7-B012-ED9C-849C-CEA7A548F9B8}"/>
    <pc:docChg chg="modSld">
      <pc:chgData name="김가은" userId="S::imgaeun2@cau.ac.kr::ef6fbda1-64f3-40cc-9651-4d6681d3e449" providerId="AD" clId="Web-{B61DBDA7-B012-ED9C-849C-CEA7A548F9B8}" dt="2021-08-18T07:48:56.607" v="52"/>
      <pc:docMkLst>
        <pc:docMk/>
      </pc:docMkLst>
      <pc:sldChg chg="modSp modNotes">
        <pc:chgData name="김가은" userId="S::imgaeun2@cau.ac.kr::ef6fbda1-64f3-40cc-9651-4d6681d3e449" providerId="AD" clId="Web-{B61DBDA7-B012-ED9C-849C-CEA7A548F9B8}" dt="2021-08-18T07:48:56.607" v="52"/>
        <pc:sldMkLst>
          <pc:docMk/>
          <pc:sldMk cId="1017838701" sldId="308"/>
        </pc:sldMkLst>
        <pc:spChg chg="mod">
          <ac:chgData name="김가은" userId="S::imgaeun2@cau.ac.kr::ef6fbda1-64f3-40cc-9651-4d6681d3e449" providerId="AD" clId="Web-{B61DBDA7-B012-ED9C-849C-CEA7A548F9B8}" dt="2021-08-18T07:47:53.434" v="21" actId="20577"/>
          <ac:spMkLst>
            <pc:docMk/>
            <pc:sldMk cId="1017838701" sldId="308"/>
            <ac:spMk id="7" creationId="{95C6A6EA-5A66-4379-A69A-9E6BC4CEB40A}"/>
          </ac:spMkLst>
        </pc:spChg>
      </pc:sldChg>
    </pc:docChg>
  </pc:docChgLst>
  <pc:docChgLst>
    <pc:chgData name="정주연" userId="S::jywjd0801@cau.ac.kr::e91cd361-a7aa-43f1-b993-944d05cc3cf1" providerId="AD" clId="Web-{341D85F1-B6C1-AA35-A03D-AD2504799A05}"/>
    <pc:docChg chg="addSld delSld modSld sldOrd">
      <pc:chgData name="정주연" userId="S::jywjd0801@cau.ac.kr::e91cd361-a7aa-43f1-b993-944d05cc3cf1" providerId="AD" clId="Web-{341D85F1-B6C1-AA35-A03D-AD2504799A05}" dt="2021-08-16T13:48:00.986" v="294" actId="20577"/>
      <pc:docMkLst>
        <pc:docMk/>
      </pc:docMkLst>
      <pc:sldChg chg="addSp delSp modSp">
        <pc:chgData name="정주연" userId="S::jywjd0801@cau.ac.kr::e91cd361-a7aa-43f1-b993-944d05cc3cf1" providerId="AD" clId="Web-{341D85F1-B6C1-AA35-A03D-AD2504799A05}" dt="2021-08-16T13:48:00.986" v="294" actId="20577"/>
        <pc:sldMkLst>
          <pc:docMk/>
          <pc:sldMk cId="1834149296" sldId="288"/>
        </pc:sldMkLst>
        <pc:spChg chg="del mod">
          <ac:chgData name="정주연" userId="S::jywjd0801@cau.ac.kr::e91cd361-a7aa-43f1-b993-944d05cc3cf1" providerId="AD" clId="Web-{341D85F1-B6C1-AA35-A03D-AD2504799A05}" dt="2021-08-16T13:46:38.031" v="286"/>
          <ac:spMkLst>
            <pc:docMk/>
            <pc:sldMk cId="1834149296" sldId="288"/>
            <ac:spMk id="2" creationId="{0020AF04-3B01-4152-882C-35D0F34E1E97}"/>
          </ac:spMkLst>
        </pc:spChg>
        <pc:spChg chg="add del mod">
          <ac:chgData name="정주연" userId="S::jywjd0801@cau.ac.kr::e91cd361-a7aa-43f1-b993-944d05cc3cf1" providerId="AD" clId="Web-{341D85F1-B6C1-AA35-A03D-AD2504799A05}" dt="2021-08-16T13:46:43.312" v="288"/>
          <ac:spMkLst>
            <pc:docMk/>
            <pc:sldMk cId="1834149296" sldId="288"/>
            <ac:spMk id="4540" creationId="{413F7C73-8CEC-4E93-9A75-D4A16D496865}"/>
          </ac:spMkLst>
        </pc:spChg>
        <pc:spChg chg="add mod">
          <ac:chgData name="정주연" userId="S::jywjd0801@cau.ac.kr::e91cd361-a7aa-43f1-b993-944d05cc3cf1" providerId="AD" clId="Web-{341D85F1-B6C1-AA35-A03D-AD2504799A05}" dt="2021-08-16T13:47:01.282" v="290" actId="1076"/>
          <ac:spMkLst>
            <pc:docMk/>
            <pc:sldMk cId="1834149296" sldId="288"/>
            <ac:spMk id="4580" creationId="{A3C4556F-F24E-420E-B44E-B6AC9C1B6E41}"/>
          </ac:spMkLst>
        </pc:spChg>
        <pc:graphicFrameChg chg="mod modGraphic">
          <ac:chgData name="정주연" userId="S::jywjd0801@cau.ac.kr::e91cd361-a7aa-43f1-b993-944d05cc3cf1" providerId="AD" clId="Web-{341D85F1-B6C1-AA35-A03D-AD2504799A05}" dt="2021-08-16T13:48:00.986" v="294" actId="20577"/>
          <ac:graphicFrameMkLst>
            <pc:docMk/>
            <pc:sldMk cId="1834149296" sldId="288"/>
            <ac:graphicFrameMk id="7" creationId="{65332F79-9FC8-4488-BED4-25899E631E93}"/>
          </ac:graphicFrameMkLst>
        </pc:graphicFrameChg>
      </pc:sldChg>
      <pc:sldChg chg="modSp new">
        <pc:chgData name="정주연" userId="S::jywjd0801@cau.ac.kr::e91cd361-a7aa-43f1-b993-944d05cc3cf1" providerId="AD" clId="Web-{341D85F1-B6C1-AA35-A03D-AD2504799A05}" dt="2021-08-16T13:47:07.219" v="291" actId="1076"/>
        <pc:sldMkLst>
          <pc:docMk/>
          <pc:sldMk cId="232584939" sldId="292"/>
        </pc:sldMkLst>
        <pc:spChg chg="mod">
          <ac:chgData name="정주연" userId="S::jywjd0801@cau.ac.kr::e91cd361-a7aa-43f1-b993-944d05cc3cf1" providerId="AD" clId="Web-{341D85F1-B6C1-AA35-A03D-AD2504799A05}" dt="2021-08-16T13:47:07.219" v="291" actId="1076"/>
          <ac:spMkLst>
            <pc:docMk/>
            <pc:sldMk cId="232584939" sldId="292"/>
            <ac:spMk id="2" creationId="{F25533D8-D27E-4681-B0A6-836B077C788D}"/>
          </ac:spMkLst>
        </pc:spChg>
        <pc:spChg chg="mod">
          <ac:chgData name="정주연" userId="S::jywjd0801@cau.ac.kr::e91cd361-a7aa-43f1-b993-944d05cc3cf1" providerId="AD" clId="Web-{341D85F1-B6C1-AA35-A03D-AD2504799A05}" dt="2021-08-16T13:45:51.967" v="278"/>
          <ac:spMkLst>
            <pc:docMk/>
            <pc:sldMk cId="232584939" sldId="292"/>
            <ac:spMk id="3" creationId="{A1D31EFC-4FB3-477D-A0B7-062EA9A7742C}"/>
          </ac:spMkLst>
        </pc:spChg>
        <pc:spChg chg="mod">
          <ac:chgData name="정주연" userId="S::jywjd0801@cau.ac.kr::e91cd361-a7aa-43f1-b993-944d05cc3cf1" providerId="AD" clId="Web-{341D85F1-B6C1-AA35-A03D-AD2504799A05}" dt="2021-08-16T13:17:38.162" v="240" actId="20577"/>
          <ac:spMkLst>
            <pc:docMk/>
            <pc:sldMk cId="232584939" sldId="292"/>
            <ac:spMk id="4" creationId="{67E4238E-B6A8-470A-8A16-90B1FC5660F6}"/>
          </ac:spMkLst>
        </pc:spChg>
      </pc:sldChg>
      <pc:sldChg chg="addSp delSp modSp new mod modClrScheme chgLayout">
        <pc:chgData name="정주연" userId="S::jywjd0801@cau.ac.kr::e91cd361-a7aa-43f1-b993-944d05cc3cf1" providerId="AD" clId="Web-{341D85F1-B6C1-AA35-A03D-AD2504799A05}" dt="2021-08-16T13:45:10.013" v="276"/>
        <pc:sldMkLst>
          <pc:docMk/>
          <pc:sldMk cId="2341184625" sldId="293"/>
        </pc:sldMkLst>
        <pc:spChg chg="mod ord">
          <ac:chgData name="정주연" userId="S::jywjd0801@cau.ac.kr::e91cd361-a7aa-43f1-b993-944d05cc3cf1" providerId="AD" clId="Web-{341D85F1-B6C1-AA35-A03D-AD2504799A05}" dt="2021-08-16T13:45:06.575" v="275"/>
          <ac:spMkLst>
            <pc:docMk/>
            <pc:sldMk cId="2341184625" sldId="293"/>
            <ac:spMk id="2" creationId="{6CF53F66-8F90-44FB-96B9-17831F6E42AF}"/>
          </ac:spMkLst>
        </pc:spChg>
        <pc:spChg chg="del">
          <ac:chgData name="정주연" userId="S::jywjd0801@cau.ac.kr::e91cd361-a7aa-43f1-b993-944d05cc3cf1" providerId="AD" clId="Web-{341D85F1-B6C1-AA35-A03D-AD2504799A05}" dt="2021-08-16T13:42:57.838" v="259"/>
          <ac:spMkLst>
            <pc:docMk/>
            <pc:sldMk cId="2341184625" sldId="293"/>
            <ac:spMk id="3" creationId="{90C685E8-EFE8-4B0A-AB71-FA3DD3E53694}"/>
          </ac:spMkLst>
        </pc:spChg>
        <pc:spChg chg="del">
          <ac:chgData name="정주연" userId="S::jywjd0801@cau.ac.kr::e91cd361-a7aa-43f1-b993-944d05cc3cf1" providerId="AD" clId="Web-{341D85F1-B6C1-AA35-A03D-AD2504799A05}" dt="2021-08-16T13:42:57.838" v="259"/>
          <ac:spMkLst>
            <pc:docMk/>
            <pc:sldMk cId="2341184625" sldId="293"/>
            <ac:spMk id="4" creationId="{4370649D-674F-4AE1-940E-0300E371614A}"/>
          </ac:spMkLst>
        </pc:spChg>
        <pc:spChg chg="mod ord">
          <ac:chgData name="정주연" userId="S::jywjd0801@cau.ac.kr::e91cd361-a7aa-43f1-b993-944d05cc3cf1" providerId="AD" clId="Web-{341D85F1-B6C1-AA35-A03D-AD2504799A05}" dt="2021-08-16T13:43:08.448" v="261"/>
          <ac:spMkLst>
            <pc:docMk/>
            <pc:sldMk cId="2341184625" sldId="293"/>
            <ac:spMk id="5" creationId="{4E778FA9-F39C-488B-9C4B-25DAD96595B2}"/>
          </ac:spMkLst>
        </pc:spChg>
        <pc:spChg chg="add del mod ord">
          <ac:chgData name="정주연" userId="S::jywjd0801@cau.ac.kr::e91cd361-a7aa-43f1-b993-944d05cc3cf1" providerId="AD" clId="Web-{341D85F1-B6C1-AA35-A03D-AD2504799A05}" dt="2021-08-16T13:43:14.135" v="263"/>
          <ac:spMkLst>
            <pc:docMk/>
            <pc:sldMk cId="2341184625" sldId="293"/>
            <ac:spMk id="7" creationId="{9BFDC300-A901-4707-ADE8-FEE7E6B9DB86}"/>
          </ac:spMkLst>
        </pc:spChg>
        <pc:spChg chg="add mod ord">
          <ac:chgData name="정주연" userId="S::jywjd0801@cau.ac.kr::e91cd361-a7aa-43f1-b993-944d05cc3cf1" providerId="AD" clId="Web-{341D85F1-B6C1-AA35-A03D-AD2504799A05}" dt="2021-08-16T13:45:10.013" v="276"/>
          <ac:spMkLst>
            <pc:docMk/>
            <pc:sldMk cId="2341184625" sldId="293"/>
            <ac:spMk id="8" creationId="{C1D9C3DD-1188-4E0D-826E-3D728A0A248C}"/>
          </ac:spMkLst>
        </pc:spChg>
        <pc:spChg chg="add mod ord">
          <ac:chgData name="정주연" userId="S::jywjd0801@cau.ac.kr::e91cd361-a7aa-43f1-b993-944d05cc3cf1" providerId="AD" clId="Web-{341D85F1-B6C1-AA35-A03D-AD2504799A05}" dt="2021-08-16T13:43:36.761" v="269" actId="1076"/>
          <ac:spMkLst>
            <pc:docMk/>
            <pc:sldMk cId="2341184625" sldId="293"/>
            <ac:spMk id="9" creationId="{38EF6C82-89BA-4C9A-947B-F46F0CACE8B1}"/>
          </ac:spMkLst>
        </pc:spChg>
        <pc:picChg chg="add del mod">
          <ac:chgData name="정주연" userId="S::jywjd0801@cau.ac.kr::e91cd361-a7aa-43f1-b993-944d05cc3cf1" providerId="AD" clId="Web-{341D85F1-B6C1-AA35-A03D-AD2504799A05}" dt="2021-08-16T13:43:11.620" v="262"/>
          <ac:picMkLst>
            <pc:docMk/>
            <pc:sldMk cId="2341184625" sldId="293"/>
            <ac:picMk id="6" creationId="{07AD77B6-4FC2-490F-A6E2-F583FA31F9D8}"/>
          </ac:picMkLst>
        </pc:picChg>
        <pc:picChg chg="add mod ord">
          <ac:chgData name="정주연" userId="S::jywjd0801@cau.ac.kr::e91cd361-a7aa-43f1-b993-944d05cc3cf1" providerId="AD" clId="Web-{341D85F1-B6C1-AA35-A03D-AD2504799A05}" dt="2021-08-16T13:43:49.792" v="273" actId="1076"/>
          <ac:picMkLst>
            <pc:docMk/>
            <pc:sldMk cId="2341184625" sldId="293"/>
            <ac:picMk id="10" creationId="{9B9D1C4C-CF88-4789-B974-A59078EEC488}"/>
          </ac:picMkLst>
        </pc:picChg>
      </pc:sldChg>
      <pc:sldChg chg="new del">
        <pc:chgData name="정주연" userId="S::jywjd0801@cau.ac.kr::e91cd361-a7aa-43f1-b993-944d05cc3cf1" providerId="AD" clId="Web-{341D85F1-B6C1-AA35-A03D-AD2504799A05}" dt="2021-08-16T13:18:43.117" v="244"/>
        <pc:sldMkLst>
          <pc:docMk/>
          <pc:sldMk cId="1527581506" sldId="294"/>
        </pc:sldMkLst>
      </pc:sldChg>
      <pc:sldChg chg="delSp modSp new mod ord modClrScheme chgLayout">
        <pc:chgData name="정주연" userId="S::jywjd0801@cau.ac.kr::e91cd361-a7aa-43f1-b993-944d05cc3cf1" providerId="AD" clId="Web-{341D85F1-B6C1-AA35-A03D-AD2504799A05}" dt="2021-08-16T13:25:48.627" v="256"/>
        <pc:sldMkLst>
          <pc:docMk/>
          <pc:sldMk cId="2508229862" sldId="294"/>
        </pc:sldMkLst>
        <pc:spChg chg="mod ord">
          <ac:chgData name="정주연" userId="S::jywjd0801@cau.ac.kr::e91cd361-a7aa-43f1-b993-944d05cc3cf1" providerId="AD" clId="Web-{341D85F1-B6C1-AA35-A03D-AD2504799A05}" dt="2021-08-16T13:19:21.915" v="252" actId="20577"/>
          <ac:spMkLst>
            <pc:docMk/>
            <pc:sldMk cId="2508229862" sldId="294"/>
            <ac:spMk id="2" creationId="{5FC53CDA-897C-4DB3-81E5-235805719C98}"/>
          </ac:spMkLst>
        </pc:spChg>
        <pc:spChg chg="mod ord">
          <ac:chgData name="정주연" userId="S::jywjd0801@cau.ac.kr::e91cd361-a7aa-43f1-b993-944d05cc3cf1" providerId="AD" clId="Web-{341D85F1-B6C1-AA35-A03D-AD2504799A05}" dt="2021-08-16T13:19:01.586" v="247"/>
          <ac:spMkLst>
            <pc:docMk/>
            <pc:sldMk cId="2508229862" sldId="294"/>
            <ac:spMk id="3" creationId="{4E298AA5-9400-4BE9-AB75-F7D354AC82C6}"/>
          </ac:spMkLst>
        </pc:spChg>
        <pc:spChg chg="mod ord">
          <ac:chgData name="정주연" userId="S::jywjd0801@cau.ac.kr::e91cd361-a7aa-43f1-b993-944d05cc3cf1" providerId="AD" clId="Web-{341D85F1-B6C1-AA35-A03D-AD2504799A05}" dt="2021-08-16T13:19:01.586" v="247"/>
          <ac:spMkLst>
            <pc:docMk/>
            <pc:sldMk cId="2508229862" sldId="294"/>
            <ac:spMk id="4" creationId="{D0B1A928-43B9-48F6-B7F0-A444A8EC741D}"/>
          </ac:spMkLst>
        </pc:spChg>
        <pc:spChg chg="del">
          <ac:chgData name="정주연" userId="S::jywjd0801@cau.ac.kr::e91cd361-a7aa-43f1-b993-944d05cc3cf1" providerId="AD" clId="Web-{341D85F1-B6C1-AA35-A03D-AD2504799A05}" dt="2021-08-16T13:19:01.586" v="247"/>
          <ac:spMkLst>
            <pc:docMk/>
            <pc:sldMk cId="2508229862" sldId="294"/>
            <ac:spMk id="5" creationId="{ADC85498-53B9-4CB3-8E67-A32FBB297EB4}"/>
          </ac:spMkLst>
        </pc:spChg>
        <pc:spChg chg="mod ord">
          <ac:chgData name="정주연" userId="S::jywjd0801@cau.ac.kr::e91cd361-a7aa-43f1-b993-944d05cc3cf1" providerId="AD" clId="Web-{341D85F1-B6C1-AA35-A03D-AD2504799A05}" dt="2021-08-16T13:19:01.586" v="247"/>
          <ac:spMkLst>
            <pc:docMk/>
            <pc:sldMk cId="2508229862" sldId="294"/>
            <ac:spMk id="6" creationId="{003F4EE1-3428-4FAC-875C-F340D9DEC300}"/>
          </ac:spMkLst>
        </pc:spChg>
      </pc:sldChg>
    </pc:docChg>
  </pc:docChgLst>
  <pc:docChgLst>
    <pc:chgData clId="Web-{D9D1C8E6-8F54-30D5-ABA7-C01D51E3DA8D}"/>
    <pc:docChg chg="modSld">
      <pc:chgData name="" userId="" providerId="" clId="Web-{D9D1C8E6-8F54-30D5-ABA7-C01D51E3DA8D}" dt="2021-08-20T01:38:56.368" v="1" actId="20577"/>
      <pc:docMkLst>
        <pc:docMk/>
      </pc:docMkLst>
      <pc:sldChg chg="modSp">
        <pc:chgData name="" userId="" providerId="" clId="Web-{D9D1C8E6-8F54-30D5-ABA7-C01D51E3DA8D}" dt="2021-08-20T01:38:56.368" v="1" actId="20577"/>
        <pc:sldMkLst>
          <pc:docMk/>
          <pc:sldMk cId="1463652342" sldId="282"/>
        </pc:sldMkLst>
        <pc:spChg chg="mod">
          <ac:chgData name="" userId="" providerId="" clId="Web-{D9D1C8E6-8F54-30D5-ABA7-C01D51E3DA8D}" dt="2021-08-20T01:38:56.368" v="1" actId="20577"/>
          <ac:spMkLst>
            <pc:docMk/>
            <pc:sldMk cId="1463652342" sldId="282"/>
            <ac:spMk id="11" creationId="{AF3F8248-1C95-4219-BAAB-D9C197F00BCE}"/>
          </ac:spMkLst>
        </pc:spChg>
      </pc:sldChg>
    </pc:docChg>
  </pc:docChgLst>
  <pc:docChgLst>
    <pc:chgData name="게스트 사용자" userId="S::urn:spo:anon#ec53ce23066ab917c9e94bcddebf35fb5adc1eb05d58c0fc5b0b6031d05a9a56::" providerId="AD" clId="Web-{D9D1C8E6-8F54-30D5-ABA7-C01D51E3DA8D}"/>
    <pc:docChg chg="modSld">
      <pc:chgData name="게스트 사용자" userId="S::urn:spo:anon#ec53ce23066ab917c9e94bcddebf35fb5adc1eb05d58c0fc5b0b6031d05a9a56::" providerId="AD" clId="Web-{D9D1C8E6-8F54-30D5-ABA7-C01D51E3DA8D}" dt="2021-08-20T01:39:05.430" v="2" actId="20577"/>
      <pc:docMkLst>
        <pc:docMk/>
      </pc:docMkLst>
      <pc:sldChg chg="modSp">
        <pc:chgData name="게스트 사용자" userId="S::urn:spo:anon#ec53ce23066ab917c9e94bcddebf35fb5adc1eb05d58c0fc5b0b6031d05a9a56::" providerId="AD" clId="Web-{D9D1C8E6-8F54-30D5-ABA7-C01D51E3DA8D}" dt="2021-08-20T01:39:00.821" v="1" actId="20577"/>
        <pc:sldMkLst>
          <pc:docMk/>
          <pc:sldMk cId="768044960" sldId="307"/>
        </pc:sldMkLst>
        <pc:spChg chg="mod">
          <ac:chgData name="게스트 사용자" userId="S::urn:spo:anon#ec53ce23066ab917c9e94bcddebf35fb5adc1eb05d58c0fc5b0b6031d05a9a56::" providerId="AD" clId="Web-{D9D1C8E6-8F54-30D5-ABA7-C01D51E3DA8D}" dt="2021-08-20T01:39:00.821" v="1" actId="20577"/>
          <ac:spMkLst>
            <pc:docMk/>
            <pc:sldMk cId="768044960" sldId="307"/>
            <ac:spMk id="2" creationId="{074BF603-8FE7-4913-A5F3-FAEDF2C6C40A}"/>
          </ac:spMkLst>
        </pc:spChg>
      </pc:sldChg>
      <pc:sldChg chg="modSp">
        <pc:chgData name="게스트 사용자" userId="S::urn:spo:anon#ec53ce23066ab917c9e94bcddebf35fb5adc1eb05d58c0fc5b0b6031d05a9a56::" providerId="AD" clId="Web-{D9D1C8E6-8F54-30D5-ABA7-C01D51E3DA8D}" dt="2021-08-20T01:39:05.430" v="2" actId="20577"/>
        <pc:sldMkLst>
          <pc:docMk/>
          <pc:sldMk cId="1530293539" sldId="309"/>
        </pc:sldMkLst>
        <pc:spChg chg="mod">
          <ac:chgData name="게스트 사용자" userId="S::urn:spo:anon#ec53ce23066ab917c9e94bcddebf35fb5adc1eb05d58c0fc5b0b6031d05a9a56::" providerId="AD" clId="Web-{D9D1C8E6-8F54-30D5-ABA7-C01D51E3DA8D}" dt="2021-08-20T01:39:05.430" v="2" actId="20577"/>
          <ac:spMkLst>
            <pc:docMk/>
            <pc:sldMk cId="1530293539" sldId="309"/>
            <ac:spMk id="9" creationId="{5C7896C1-8225-4F5E-94D3-14ECC327B3E9}"/>
          </ac:spMkLst>
        </pc:spChg>
      </pc:sldChg>
    </pc:docChg>
  </pc:docChgLst>
  <pc:docChgLst>
    <pc:chgData clId="Web-{3A4E8ACC-E26C-ACE7-1528-395DB40AE015}"/>
    <pc:docChg chg="modSld">
      <pc:chgData name="" userId="" providerId="" clId="Web-{3A4E8ACC-E26C-ACE7-1528-395DB40AE015}" dt="2021-08-20T02:04:18.688" v="0" actId="20577"/>
      <pc:docMkLst>
        <pc:docMk/>
      </pc:docMkLst>
      <pc:sldChg chg="modSp">
        <pc:chgData name="" userId="" providerId="" clId="Web-{3A4E8ACC-E26C-ACE7-1528-395DB40AE015}" dt="2021-08-20T02:04:18.688" v="0" actId="20577"/>
        <pc:sldMkLst>
          <pc:docMk/>
          <pc:sldMk cId="1463652342" sldId="282"/>
        </pc:sldMkLst>
        <pc:spChg chg="mod">
          <ac:chgData name="" userId="" providerId="" clId="Web-{3A4E8ACC-E26C-ACE7-1528-395DB40AE015}" dt="2021-08-20T02:04:18.688" v="0" actId="20577"/>
          <ac:spMkLst>
            <pc:docMk/>
            <pc:sldMk cId="1463652342" sldId="282"/>
            <ac:spMk id="11" creationId="{AF3F8248-1C95-4219-BAAB-D9C197F00BCE}"/>
          </ac:spMkLst>
        </pc:spChg>
      </pc:sldChg>
    </pc:docChg>
  </pc:docChgLst>
  <pc:docChgLst>
    <pc:chgData name="정주연" userId="S::jywjd0801@cau.ac.kr::e91cd361-a7aa-43f1-b993-944d05cc3cf1" providerId="AD" clId="Web-{CCFDD6D9-308C-A975-F955-DF6582BE8719}"/>
    <pc:docChg chg="modSld">
      <pc:chgData name="정주연" userId="S::jywjd0801@cau.ac.kr::e91cd361-a7aa-43f1-b993-944d05cc3cf1" providerId="AD" clId="Web-{CCFDD6D9-308C-A975-F955-DF6582BE8719}" dt="2021-08-18T15:49:30.737" v="18" actId="1076"/>
      <pc:docMkLst>
        <pc:docMk/>
      </pc:docMkLst>
      <pc:sldChg chg="modSp">
        <pc:chgData name="정주연" userId="S::jywjd0801@cau.ac.kr::e91cd361-a7aa-43f1-b993-944d05cc3cf1" providerId="AD" clId="Web-{CCFDD6D9-308C-A975-F955-DF6582BE8719}" dt="2021-08-18T12:22:06.487" v="12" actId="20577"/>
        <pc:sldMkLst>
          <pc:docMk/>
          <pc:sldMk cId="1834149296" sldId="288"/>
        </pc:sldMkLst>
        <pc:graphicFrameChg chg="modGraphic">
          <ac:chgData name="정주연" userId="S::jywjd0801@cau.ac.kr::e91cd361-a7aa-43f1-b993-944d05cc3cf1" providerId="AD" clId="Web-{CCFDD6D9-308C-A975-F955-DF6582BE8719}" dt="2021-08-18T12:22:06.487" v="12" actId="20577"/>
          <ac:graphicFrameMkLst>
            <pc:docMk/>
            <pc:sldMk cId="1834149296" sldId="288"/>
            <ac:graphicFrameMk id="7" creationId="{65332F79-9FC8-4488-BED4-25899E631E93}"/>
          </ac:graphicFrameMkLst>
        </pc:graphicFrameChg>
      </pc:sldChg>
      <pc:sldChg chg="modSp">
        <pc:chgData name="정주연" userId="S::jywjd0801@cau.ac.kr::e91cd361-a7aa-43f1-b993-944d05cc3cf1" providerId="AD" clId="Web-{CCFDD6D9-308C-A975-F955-DF6582BE8719}" dt="2021-08-18T15:49:30.737" v="18" actId="1076"/>
        <pc:sldMkLst>
          <pc:docMk/>
          <pc:sldMk cId="795369191" sldId="311"/>
        </pc:sldMkLst>
        <pc:spChg chg="mod">
          <ac:chgData name="정주연" userId="S::jywjd0801@cau.ac.kr::e91cd361-a7aa-43f1-b993-944d05cc3cf1" providerId="AD" clId="Web-{CCFDD6D9-308C-A975-F955-DF6582BE8719}" dt="2021-08-18T15:49:30.737" v="18" actId="1076"/>
          <ac:spMkLst>
            <pc:docMk/>
            <pc:sldMk cId="795369191" sldId="311"/>
            <ac:spMk id="13" creationId="{40E03585-6ED4-4BD0-9B04-4AF60085B562}"/>
          </ac:spMkLst>
        </pc:spChg>
      </pc:sldChg>
    </pc:docChg>
  </pc:docChgLst>
  <pc:docChgLst>
    <pc:chgData clId="Web-{0A98241A-A138-6115-B904-B0899B688310}"/>
    <pc:docChg chg="modSld">
      <pc:chgData name="" userId="" providerId="" clId="Web-{0A98241A-A138-6115-B904-B0899B688310}" dt="2021-08-21T14:35:24.157" v="0" actId="20577"/>
      <pc:docMkLst>
        <pc:docMk/>
      </pc:docMkLst>
      <pc:sldChg chg="modSp">
        <pc:chgData name="" userId="" providerId="" clId="Web-{0A98241A-A138-6115-B904-B0899B688310}" dt="2021-08-21T14:35:24.157" v="0" actId="20577"/>
        <pc:sldMkLst>
          <pc:docMk/>
          <pc:sldMk cId="1463652342" sldId="282"/>
        </pc:sldMkLst>
        <pc:spChg chg="mod">
          <ac:chgData name="" userId="" providerId="" clId="Web-{0A98241A-A138-6115-B904-B0899B688310}" dt="2021-08-21T14:35:24.157" v="0" actId="20577"/>
          <ac:spMkLst>
            <pc:docMk/>
            <pc:sldMk cId="1463652342" sldId="282"/>
            <ac:spMk id="11" creationId="{AF3F8248-1C95-4219-BAAB-D9C197F00BCE}"/>
          </ac:spMkLst>
        </pc:spChg>
      </pc:sldChg>
    </pc:docChg>
  </pc:docChgLst>
  <pc:docChgLst>
    <pc:chgData name="김가은" userId="S::imgaeun2@cau.ac.kr::ef6fbda1-64f3-40cc-9651-4d6681d3e449" providerId="AD" clId="Web-{3A4E8ACC-E26C-ACE7-1528-395DB40AE015}"/>
    <pc:docChg chg="modSld">
      <pc:chgData name="김가은" userId="S::imgaeun2@cau.ac.kr::ef6fbda1-64f3-40cc-9651-4d6681d3e449" providerId="AD" clId="Web-{3A4E8ACC-E26C-ACE7-1528-395DB40AE015}" dt="2021-08-20T02:04:27.282" v="5" actId="20577"/>
      <pc:docMkLst>
        <pc:docMk/>
      </pc:docMkLst>
      <pc:sldChg chg="modSp">
        <pc:chgData name="김가은" userId="S::imgaeun2@cau.ac.kr::ef6fbda1-64f3-40cc-9651-4d6681d3e449" providerId="AD" clId="Web-{3A4E8ACC-E26C-ACE7-1528-395DB40AE015}" dt="2021-08-20T02:04:20.782" v="1" actId="20577"/>
        <pc:sldMkLst>
          <pc:docMk/>
          <pc:sldMk cId="1463652342" sldId="282"/>
        </pc:sldMkLst>
        <pc:spChg chg="mod">
          <ac:chgData name="김가은" userId="S::imgaeun2@cau.ac.kr::ef6fbda1-64f3-40cc-9651-4d6681d3e449" providerId="AD" clId="Web-{3A4E8ACC-E26C-ACE7-1528-395DB40AE015}" dt="2021-08-20T02:04:20.782" v="1" actId="20577"/>
          <ac:spMkLst>
            <pc:docMk/>
            <pc:sldMk cId="1463652342" sldId="282"/>
            <ac:spMk id="11" creationId="{AF3F8248-1C95-4219-BAAB-D9C197F00BCE}"/>
          </ac:spMkLst>
        </pc:spChg>
      </pc:sldChg>
      <pc:sldChg chg="modSp">
        <pc:chgData name="김가은" userId="S::imgaeun2@cau.ac.kr::ef6fbda1-64f3-40cc-9651-4d6681d3e449" providerId="AD" clId="Web-{3A4E8ACC-E26C-ACE7-1528-395DB40AE015}" dt="2021-08-20T02:04:23.501" v="3" actId="20577"/>
        <pc:sldMkLst>
          <pc:docMk/>
          <pc:sldMk cId="768044960" sldId="307"/>
        </pc:sldMkLst>
        <pc:spChg chg="mod">
          <ac:chgData name="김가은" userId="S::imgaeun2@cau.ac.kr::ef6fbda1-64f3-40cc-9651-4d6681d3e449" providerId="AD" clId="Web-{3A4E8ACC-E26C-ACE7-1528-395DB40AE015}" dt="2021-08-20T02:04:23.501" v="3" actId="20577"/>
          <ac:spMkLst>
            <pc:docMk/>
            <pc:sldMk cId="768044960" sldId="307"/>
            <ac:spMk id="2" creationId="{074BF603-8FE7-4913-A5F3-FAEDF2C6C40A}"/>
          </ac:spMkLst>
        </pc:spChg>
      </pc:sldChg>
      <pc:sldChg chg="modSp">
        <pc:chgData name="김가은" userId="S::imgaeun2@cau.ac.kr::ef6fbda1-64f3-40cc-9651-4d6681d3e449" providerId="AD" clId="Web-{3A4E8ACC-E26C-ACE7-1528-395DB40AE015}" dt="2021-08-20T02:04:27.282" v="5" actId="20577"/>
        <pc:sldMkLst>
          <pc:docMk/>
          <pc:sldMk cId="1530293539" sldId="309"/>
        </pc:sldMkLst>
        <pc:spChg chg="mod">
          <ac:chgData name="김가은" userId="S::imgaeun2@cau.ac.kr::ef6fbda1-64f3-40cc-9651-4d6681d3e449" providerId="AD" clId="Web-{3A4E8ACC-E26C-ACE7-1528-395DB40AE015}" dt="2021-08-20T02:04:27.282" v="5" actId="20577"/>
          <ac:spMkLst>
            <pc:docMk/>
            <pc:sldMk cId="1530293539" sldId="309"/>
            <ac:spMk id="9" creationId="{5C7896C1-8225-4F5E-94D3-14ECC327B3E9}"/>
          </ac:spMkLst>
        </pc:spChg>
      </pc:sldChg>
    </pc:docChg>
  </pc:docChgLst>
  <pc:docChgLst>
    <pc:chgData name="김가은" userId="S::imgaeun2@cau.ac.kr::ef6fbda1-64f3-40cc-9651-4d6681d3e449" providerId="AD" clId="Web-{4BADCCCB-0E66-BE8B-94B8-4ADD629DFCE8}"/>
    <pc:docChg chg="addSld delSld modSld">
      <pc:chgData name="김가은" userId="S::imgaeun2@cau.ac.kr::ef6fbda1-64f3-40cc-9651-4d6681d3e449" providerId="AD" clId="Web-{4BADCCCB-0E66-BE8B-94B8-4ADD629DFCE8}" dt="2021-08-16T07:55:07.069" v="681" actId="20577"/>
      <pc:docMkLst>
        <pc:docMk/>
      </pc:docMkLst>
      <pc:sldChg chg="del">
        <pc:chgData name="김가은" userId="S::imgaeun2@cau.ac.kr::ef6fbda1-64f3-40cc-9651-4d6681d3e449" providerId="AD" clId="Web-{4BADCCCB-0E66-BE8B-94B8-4ADD629DFCE8}" dt="2021-08-16T07:29:46.262" v="537"/>
        <pc:sldMkLst>
          <pc:docMk/>
          <pc:sldMk cId="2890123066" sldId="281"/>
        </pc:sldMkLst>
      </pc:sldChg>
      <pc:sldChg chg="addSp modSp">
        <pc:chgData name="김가은" userId="S::imgaeun2@cau.ac.kr::ef6fbda1-64f3-40cc-9651-4d6681d3e449" providerId="AD" clId="Web-{4BADCCCB-0E66-BE8B-94B8-4ADD629DFCE8}" dt="2021-08-16T07:42:18.907" v="586" actId="20577"/>
        <pc:sldMkLst>
          <pc:docMk/>
          <pc:sldMk cId="3719325823" sldId="283"/>
        </pc:sldMkLst>
        <pc:spChg chg="mod">
          <ac:chgData name="김가은" userId="S::imgaeun2@cau.ac.kr::ef6fbda1-64f3-40cc-9651-4d6681d3e449" providerId="AD" clId="Web-{4BADCCCB-0E66-BE8B-94B8-4ADD629DFCE8}" dt="2021-08-16T07:42:18.907" v="586" actId="20577"/>
          <ac:spMkLst>
            <pc:docMk/>
            <pc:sldMk cId="3719325823" sldId="283"/>
            <ac:spMk id="6" creationId="{06738AFF-17D9-4E6A-8D24-8E7FCE0C57DC}"/>
          </ac:spMkLst>
        </pc:spChg>
        <pc:spChg chg="add mod">
          <ac:chgData name="김가은" userId="S::imgaeun2@cau.ac.kr::ef6fbda1-64f3-40cc-9651-4d6681d3e449" providerId="AD" clId="Web-{4BADCCCB-0E66-BE8B-94B8-4ADD629DFCE8}" dt="2021-08-16T07:20:01.351" v="463" actId="20577"/>
          <ac:spMkLst>
            <pc:docMk/>
            <pc:sldMk cId="3719325823" sldId="283"/>
            <ac:spMk id="9" creationId="{D9E8ADF3-66E4-4AC5-95FD-68C1DA35AA64}"/>
          </ac:spMkLst>
        </pc:spChg>
        <pc:spChg chg="mod">
          <ac:chgData name="김가은" userId="S::imgaeun2@cau.ac.kr::ef6fbda1-64f3-40cc-9651-4d6681d3e449" providerId="AD" clId="Web-{4BADCCCB-0E66-BE8B-94B8-4ADD629DFCE8}" dt="2021-08-16T07:24:00.590" v="527" actId="20577"/>
          <ac:spMkLst>
            <pc:docMk/>
            <pc:sldMk cId="3719325823" sldId="283"/>
            <ac:spMk id="10" creationId="{2962B51B-C39D-4F53-839B-6FAFA4A1D322}"/>
          </ac:spMkLst>
        </pc:spChg>
      </pc:sldChg>
      <pc:sldChg chg="delSp modSp">
        <pc:chgData name="김가은" userId="S::imgaeun2@cau.ac.kr::ef6fbda1-64f3-40cc-9651-4d6681d3e449" providerId="AD" clId="Web-{4BADCCCB-0E66-BE8B-94B8-4ADD629DFCE8}" dt="2021-08-16T07:55:07.069" v="681" actId="20577"/>
        <pc:sldMkLst>
          <pc:docMk/>
          <pc:sldMk cId="3776211925" sldId="285"/>
        </pc:sldMkLst>
        <pc:spChg chg="mod">
          <ac:chgData name="김가은" userId="S::imgaeun2@cau.ac.kr::ef6fbda1-64f3-40cc-9651-4d6681d3e449" providerId="AD" clId="Web-{4BADCCCB-0E66-BE8B-94B8-4ADD629DFCE8}" dt="2021-08-16T07:45:12.855" v="601" actId="20577"/>
          <ac:spMkLst>
            <pc:docMk/>
            <pc:sldMk cId="3776211925" sldId="285"/>
            <ac:spMk id="2" creationId="{C69BD659-C076-D74B-88A5-023429C1C988}"/>
          </ac:spMkLst>
        </pc:spChg>
        <pc:spChg chg="mod">
          <ac:chgData name="김가은" userId="S::imgaeun2@cau.ac.kr::ef6fbda1-64f3-40cc-9651-4d6681d3e449" providerId="AD" clId="Web-{4BADCCCB-0E66-BE8B-94B8-4ADD629DFCE8}" dt="2021-08-16T07:45:23.949" v="608" actId="20577"/>
          <ac:spMkLst>
            <pc:docMk/>
            <pc:sldMk cId="3776211925" sldId="285"/>
            <ac:spMk id="3" creationId="{99A0F9B0-7737-FA42-AE72-C17412A3AABB}"/>
          </ac:spMkLst>
        </pc:spChg>
        <pc:spChg chg="mod">
          <ac:chgData name="김가은" userId="S::imgaeun2@cau.ac.kr::ef6fbda1-64f3-40cc-9651-4d6681d3e449" providerId="AD" clId="Web-{4BADCCCB-0E66-BE8B-94B8-4ADD629DFCE8}" dt="2021-08-16T07:55:07.069" v="681" actId="20577"/>
          <ac:spMkLst>
            <pc:docMk/>
            <pc:sldMk cId="3776211925" sldId="285"/>
            <ac:spMk id="4" creationId="{877F9AE0-727A-8245-A635-F759D13A23ED}"/>
          </ac:spMkLst>
        </pc:spChg>
        <pc:spChg chg="del">
          <ac:chgData name="김가은" userId="S::imgaeun2@cau.ac.kr::ef6fbda1-64f3-40cc-9651-4d6681d3e449" providerId="AD" clId="Web-{4BADCCCB-0E66-BE8B-94B8-4ADD629DFCE8}" dt="2021-08-16T07:45:37.136" v="609"/>
          <ac:spMkLst>
            <pc:docMk/>
            <pc:sldMk cId="3776211925" sldId="285"/>
            <ac:spMk id="5" creationId="{55138424-4335-3043-8919-47C9C1BB0D89}"/>
          </ac:spMkLst>
        </pc:spChg>
      </pc:sldChg>
      <pc:sldChg chg="del">
        <pc:chgData name="김가은" userId="S::imgaeun2@cau.ac.kr::ef6fbda1-64f3-40cc-9651-4d6681d3e449" providerId="AD" clId="Web-{4BADCCCB-0E66-BE8B-94B8-4ADD629DFCE8}" dt="2021-08-16T07:41:14.859" v="538"/>
        <pc:sldMkLst>
          <pc:docMk/>
          <pc:sldMk cId="1139905792" sldId="286"/>
        </pc:sldMkLst>
      </pc:sldChg>
      <pc:sldChg chg="del">
        <pc:chgData name="김가은" userId="S::imgaeun2@cau.ac.kr::ef6fbda1-64f3-40cc-9651-4d6681d3e449" providerId="AD" clId="Web-{4BADCCCB-0E66-BE8B-94B8-4ADD629DFCE8}" dt="2021-08-16T07:41:17.844" v="539"/>
        <pc:sldMkLst>
          <pc:docMk/>
          <pc:sldMk cId="170053478" sldId="287"/>
        </pc:sldMkLst>
      </pc:sldChg>
      <pc:sldChg chg="modSp add del replId">
        <pc:chgData name="김가은" userId="S::imgaeun2@cau.ac.kr::ef6fbda1-64f3-40cc-9651-4d6681d3e449" providerId="AD" clId="Web-{4BADCCCB-0E66-BE8B-94B8-4ADD629DFCE8}" dt="2021-08-16T07:45:19.433" v="603"/>
        <pc:sldMkLst>
          <pc:docMk/>
          <pc:sldMk cId="3605691149" sldId="289"/>
        </pc:sldMkLst>
        <pc:spChg chg="mod">
          <ac:chgData name="김가은" userId="S::imgaeun2@cau.ac.kr::ef6fbda1-64f3-40cc-9651-4d6681d3e449" providerId="AD" clId="Web-{4BADCCCB-0E66-BE8B-94B8-4ADD629DFCE8}" dt="2021-08-16T07:44:37.646" v="595" actId="20577"/>
          <ac:spMkLst>
            <pc:docMk/>
            <pc:sldMk cId="3605691149" sldId="289"/>
            <ac:spMk id="2" creationId="{0020AF04-3B01-4152-882C-35D0F34E1E97}"/>
          </ac:spMkLst>
        </pc:spChg>
      </pc:sldChg>
      <pc:sldChg chg="add del replId">
        <pc:chgData name="김가은" userId="S::imgaeun2@cau.ac.kr::ef6fbda1-64f3-40cc-9651-4d6681d3e449" providerId="AD" clId="Web-{4BADCCCB-0E66-BE8B-94B8-4ADD629DFCE8}" dt="2021-08-16T07:45:06.464" v="597"/>
        <pc:sldMkLst>
          <pc:docMk/>
          <pc:sldMk cId="2645429568" sldId="290"/>
        </pc:sldMkLst>
      </pc:sldChg>
      <pc:sldChg chg="delSp modSp add replId">
        <pc:chgData name="김가은" userId="S::imgaeun2@cau.ac.kr::ef6fbda1-64f3-40cc-9651-4d6681d3e449" providerId="AD" clId="Web-{4BADCCCB-0E66-BE8B-94B8-4ADD629DFCE8}" dt="2021-08-16T07:47:39.639" v="670" actId="20577"/>
        <pc:sldMkLst>
          <pc:docMk/>
          <pc:sldMk cId="4094738928" sldId="290"/>
        </pc:sldMkLst>
        <pc:spChg chg="mod">
          <ac:chgData name="김가은" userId="S::imgaeun2@cau.ac.kr::ef6fbda1-64f3-40cc-9651-4d6681d3e449" providerId="AD" clId="Web-{4BADCCCB-0E66-BE8B-94B8-4ADD629DFCE8}" dt="2021-08-16T07:46:44.106" v="647" actId="20577"/>
          <ac:spMkLst>
            <pc:docMk/>
            <pc:sldMk cId="4094738928" sldId="290"/>
            <ac:spMk id="3" creationId="{99A0F9B0-7737-FA42-AE72-C17412A3AABB}"/>
          </ac:spMkLst>
        </pc:spChg>
        <pc:spChg chg="mod">
          <ac:chgData name="김가은" userId="S::imgaeun2@cau.ac.kr::ef6fbda1-64f3-40cc-9651-4d6681d3e449" providerId="AD" clId="Web-{4BADCCCB-0E66-BE8B-94B8-4ADD629DFCE8}" dt="2021-08-16T07:47:39.639" v="670" actId="20577"/>
          <ac:spMkLst>
            <pc:docMk/>
            <pc:sldMk cId="4094738928" sldId="290"/>
            <ac:spMk id="4" creationId="{877F9AE0-727A-8245-A635-F759D13A23ED}"/>
          </ac:spMkLst>
        </pc:spChg>
        <pc:spChg chg="del">
          <ac:chgData name="김가은" userId="S::imgaeun2@cau.ac.kr::ef6fbda1-64f3-40cc-9651-4d6681d3e449" providerId="AD" clId="Web-{4BADCCCB-0E66-BE8B-94B8-4ADD629DFCE8}" dt="2021-08-16T07:46:50.810" v="651"/>
          <ac:spMkLst>
            <pc:docMk/>
            <pc:sldMk cId="4094738928" sldId="290"/>
            <ac:spMk id="5" creationId="{55138424-4335-3043-8919-47C9C1BB0D89}"/>
          </ac:spMkLst>
        </pc:spChg>
      </pc:sldChg>
      <pc:sldChg chg="modSp add replId">
        <pc:chgData name="김가은" userId="S::imgaeun2@cau.ac.kr::ef6fbda1-64f3-40cc-9651-4d6681d3e449" providerId="AD" clId="Web-{4BADCCCB-0E66-BE8B-94B8-4ADD629DFCE8}" dt="2021-08-16T07:47:08.013" v="661" actId="20577"/>
        <pc:sldMkLst>
          <pc:docMk/>
          <pc:sldMk cId="2223344354" sldId="291"/>
        </pc:sldMkLst>
        <pc:spChg chg="mod">
          <ac:chgData name="김가은" userId="S::imgaeun2@cau.ac.kr::ef6fbda1-64f3-40cc-9651-4d6681d3e449" providerId="AD" clId="Web-{4BADCCCB-0E66-BE8B-94B8-4ADD629DFCE8}" dt="2021-08-16T07:47:02.591" v="655" actId="20577"/>
          <ac:spMkLst>
            <pc:docMk/>
            <pc:sldMk cId="2223344354" sldId="291"/>
            <ac:spMk id="3" creationId="{99A0F9B0-7737-FA42-AE72-C17412A3AABB}"/>
          </ac:spMkLst>
        </pc:spChg>
        <pc:spChg chg="mod">
          <ac:chgData name="김가은" userId="S::imgaeun2@cau.ac.kr::ef6fbda1-64f3-40cc-9651-4d6681d3e449" providerId="AD" clId="Web-{4BADCCCB-0E66-BE8B-94B8-4ADD629DFCE8}" dt="2021-08-16T07:47:08.013" v="661" actId="20577"/>
          <ac:spMkLst>
            <pc:docMk/>
            <pc:sldMk cId="2223344354" sldId="291"/>
            <ac:spMk id="4" creationId="{877F9AE0-727A-8245-A635-F759D13A23ED}"/>
          </ac:spMkLst>
        </pc:spChg>
      </pc:sldChg>
    </pc:docChg>
  </pc:docChgLst>
  <pc:docChgLst>
    <pc:chgData name="김가은" userId="S::imgaeun2@cau.ac.kr::ef6fbda1-64f3-40cc-9651-4d6681d3e449" providerId="AD" clId="Web-{F52E6E0E-4FF7-792D-542F-945FE681776A}"/>
    <pc:docChg chg="modSld">
      <pc:chgData name="김가은" userId="S::imgaeun2@cau.ac.kr::ef6fbda1-64f3-40cc-9651-4d6681d3e449" providerId="AD" clId="Web-{F52E6E0E-4FF7-792D-542F-945FE681776A}" dt="2021-08-20T01:22:23.823" v="5" actId="20577"/>
      <pc:docMkLst>
        <pc:docMk/>
      </pc:docMkLst>
      <pc:sldChg chg="modSp">
        <pc:chgData name="김가은" userId="S::imgaeun2@cau.ac.kr::ef6fbda1-64f3-40cc-9651-4d6681d3e449" providerId="AD" clId="Web-{F52E6E0E-4FF7-792D-542F-945FE681776A}" dt="2021-08-20T01:22:15.869" v="0" actId="20577"/>
        <pc:sldMkLst>
          <pc:docMk/>
          <pc:sldMk cId="1463652342" sldId="282"/>
        </pc:sldMkLst>
        <pc:spChg chg="mod">
          <ac:chgData name="김가은" userId="S::imgaeun2@cau.ac.kr::ef6fbda1-64f3-40cc-9651-4d6681d3e449" providerId="AD" clId="Web-{F52E6E0E-4FF7-792D-542F-945FE681776A}" dt="2021-08-20T01:22:15.869" v="0" actId="20577"/>
          <ac:spMkLst>
            <pc:docMk/>
            <pc:sldMk cId="1463652342" sldId="282"/>
            <ac:spMk id="11" creationId="{AF3F8248-1C95-4219-BAAB-D9C197F00BCE}"/>
          </ac:spMkLst>
        </pc:spChg>
      </pc:sldChg>
      <pc:sldChg chg="modSp">
        <pc:chgData name="김가은" userId="S::imgaeun2@cau.ac.kr::ef6fbda1-64f3-40cc-9651-4d6681d3e449" providerId="AD" clId="Web-{F52E6E0E-4FF7-792D-542F-945FE681776A}" dt="2021-08-20T01:22:19.822" v="3" actId="20577"/>
        <pc:sldMkLst>
          <pc:docMk/>
          <pc:sldMk cId="768044960" sldId="307"/>
        </pc:sldMkLst>
        <pc:spChg chg="mod">
          <ac:chgData name="김가은" userId="S::imgaeun2@cau.ac.kr::ef6fbda1-64f3-40cc-9651-4d6681d3e449" providerId="AD" clId="Web-{F52E6E0E-4FF7-792D-542F-945FE681776A}" dt="2021-08-20T01:22:19.822" v="3" actId="20577"/>
          <ac:spMkLst>
            <pc:docMk/>
            <pc:sldMk cId="768044960" sldId="307"/>
            <ac:spMk id="2" creationId="{074BF603-8FE7-4913-A5F3-FAEDF2C6C40A}"/>
          </ac:spMkLst>
        </pc:spChg>
      </pc:sldChg>
      <pc:sldChg chg="modSp">
        <pc:chgData name="김가은" userId="S::imgaeun2@cau.ac.kr::ef6fbda1-64f3-40cc-9651-4d6681d3e449" providerId="AD" clId="Web-{F52E6E0E-4FF7-792D-542F-945FE681776A}" dt="2021-08-20T01:22:23.823" v="5" actId="20577"/>
        <pc:sldMkLst>
          <pc:docMk/>
          <pc:sldMk cId="1530293539" sldId="309"/>
        </pc:sldMkLst>
        <pc:spChg chg="mod">
          <ac:chgData name="김가은" userId="S::imgaeun2@cau.ac.kr::ef6fbda1-64f3-40cc-9651-4d6681d3e449" providerId="AD" clId="Web-{F52E6E0E-4FF7-792D-542F-945FE681776A}" dt="2021-08-20T01:22:23.823" v="5" actId="20577"/>
          <ac:spMkLst>
            <pc:docMk/>
            <pc:sldMk cId="1530293539" sldId="309"/>
            <ac:spMk id="9" creationId="{5C7896C1-8225-4F5E-94D3-14ECC327B3E9}"/>
          </ac:spMkLst>
        </pc:spChg>
      </pc:sldChg>
    </pc:docChg>
  </pc:docChgLst>
  <pc:docChgLst>
    <pc:chgData name="게스트 사용자" userId="S::urn:spo:anon#ec53ce23066ab917c9e94bcddebf35fb5adc1eb05d58c0fc5b0b6031d05a9a56::" providerId="AD" clId="Web-{725962FA-0341-5296-6686-09C26444591E}"/>
    <pc:docChg chg="modSld">
      <pc:chgData name="게스트 사용자" userId="S::urn:spo:anon#ec53ce23066ab917c9e94bcddebf35fb5adc1eb05d58c0fc5b0b6031d05a9a56::" providerId="AD" clId="Web-{725962FA-0341-5296-6686-09C26444591E}" dt="2021-08-17T12:47:45.296" v="3" actId="20577"/>
      <pc:docMkLst>
        <pc:docMk/>
      </pc:docMkLst>
      <pc:sldChg chg="modSp">
        <pc:chgData name="게스트 사용자" userId="S::urn:spo:anon#ec53ce23066ab917c9e94bcddebf35fb5adc1eb05d58c0fc5b0b6031d05a9a56::" providerId="AD" clId="Web-{725962FA-0341-5296-6686-09C26444591E}" dt="2021-08-17T12:47:20.280" v="1" actId="20577"/>
        <pc:sldMkLst>
          <pc:docMk/>
          <pc:sldMk cId="1473670600" sldId="298"/>
        </pc:sldMkLst>
        <pc:spChg chg="mod">
          <ac:chgData name="게스트 사용자" userId="S::urn:spo:anon#ec53ce23066ab917c9e94bcddebf35fb5adc1eb05d58c0fc5b0b6031d05a9a56::" providerId="AD" clId="Web-{725962FA-0341-5296-6686-09C26444591E}" dt="2021-08-17T12:47:20.280" v="1" actId="20577"/>
          <ac:spMkLst>
            <pc:docMk/>
            <pc:sldMk cId="1473670600" sldId="298"/>
            <ac:spMk id="3" creationId="{CE97279B-8BAE-4897-9B14-59C29D3F7ED2}"/>
          </ac:spMkLst>
        </pc:spChg>
      </pc:sldChg>
      <pc:sldChg chg="modSp">
        <pc:chgData name="게스트 사용자" userId="S::urn:spo:anon#ec53ce23066ab917c9e94bcddebf35fb5adc1eb05d58c0fc5b0b6031d05a9a56::" providerId="AD" clId="Web-{725962FA-0341-5296-6686-09C26444591E}" dt="2021-08-17T12:47:45.296" v="3" actId="20577"/>
        <pc:sldMkLst>
          <pc:docMk/>
          <pc:sldMk cId="1017838701" sldId="308"/>
        </pc:sldMkLst>
        <pc:spChg chg="mod">
          <ac:chgData name="게스트 사용자" userId="S::urn:spo:anon#ec53ce23066ab917c9e94bcddebf35fb5adc1eb05d58c0fc5b0b6031d05a9a56::" providerId="AD" clId="Web-{725962FA-0341-5296-6686-09C26444591E}" dt="2021-08-17T12:47:45.296" v="3" actId="20577"/>
          <ac:spMkLst>
            <pc:docMk/>
            <pc:sldMk cId="1017838701" sldId="308"/>
            <ac:spMk id="7" creationId="{95C6A6EA-5A66-4379-A69A-9E6BC4CEB40A}"/>
          </ac:spMkLst>
        </pc:spChg>
      </pc:sldChg>
    </pc:docChg>
  </pc:docChgLst>
  <pc:docChgLst>
    <pc:chgData name="김가은" userId="S::imgaeun2@cau.ac.kr::ef6fbda1-64f3-40cc-9651-4d6681d3e449" providerId="AD" clId="Web-{776BF538-9AAA-C02C-A8F9-71215E63FAE1}"/>
    <pc:docChg chg="modSld">
      <pc:chgData name="김가은" userId="S::imgaeun2@cau.ac.kr::ef6fbda1-64f3-40cc-9651-4d6681d3e449" providerId="AD" clId="Web-{776BF538-9AAA-C02C-A8F9-71215E63FAE1}" dt="2021-08-20T01:10:28.232" v="56" actId="14100"/>
      <pc:docMkLst>
        <pc:docMk/>
      </pc:docMkLst>
      <pc:sldChg chg="modSp">
        <pc:chgData name="김가은" userId="S::imgaeun2@cau.ac.kr::ef6fbda1-64f3-40cc-9651-4d6681d3e449" providerId="AD" clId="Web-{776BF538-9AAA-C02C-A8F9-71215E63FAE1}" dt="2021-08-20T01:08:49.418" v="48" actId="1076"/>
        <pc:sldMkLst>
          <pc:docMk/>
          <pc:sldMk cId="1463652342" sldId="282"/>
        </pc:sldMkLst>
        <pc:spChg chg="mod">
          <ac:chgData name="김가은" userId="S::imgaeun2@cau.ac.kr::ef6fbda1-64f3-40cc-9651-4d6681d3e449" providerId="AD" clId="Web-{776BF538-9AAA-C02C-A8F9-71215E63FAE1}" dt="2021-08-20T01:08:49.418" v="48" actId="1076"/>
          <ac:spMkLst>
            <pc:docMk/>
            <pc:sldMk cId="1463652342" sldId="282"/>
            <ac:spMk id="11" creationId="{AF3F8248-1C95-4219-BAAB-D9C197F00BCE}"/>
          </ac:spMkLst>
        </pc:spChg>
      </pc:sldChg>
      <pc:sldChg chg="modSp">
        <pc:chgData name="김가은" userId="S::imgaeun2@cau.ac.kr::ef6fbda1-64f3-40cc-9651-4d6681d3e449" providerId="AD" clId="Web-{776BF538-9AAA-C02C-A8F9-71215E63FAE1}" dt="2021-08-20T01:10:17.341" v="53" actId="14100"/>
        <pc:sldMkLst>
          <pc:docMk/>
          <pc:sldMk cId="768044960" sldId="307"/>
        </pc:sldMkLst>
        <pc:spChg chg="mod">
          <ac:chgData name="김가은" userId="S::imgaeun2@cau.ac.kr::ef6fbda1-64f3-40cc-9651-4d6681d3e449" providerId="AD" clId="Web-{776BF538-9AAA-C02C-A8F9-71215E63FAE1}" dt="2021-08-20T01:10:17.341" v="53" actId="14100"/>
          <ac:spMkLst>
            <pc:docMk/>
            <pc:sldMk cId="768044960" sldId="307"/>
            <ac:spMk id="2" creationId="{074BF603-8FE7-4913-A5F3-FAEDF2C6C40A}"/>
          </ac:spMkLst>
        </pc:spChg>
      </pc:sldChg>
      <pc:sldChg chg="modSp">
        <pc:chgData name="김가은" userId="S::imgaeun2@cau.ac.kr::ef6fbda1-64f3-40cc-9651-4d6681d3e449" providerId="AD" clId="Web-{776BF538-9AAA-C02C-A8F9-71215E63FAE1}" dt="2021-08-20T01:10:28.232" v="56" actId="14100"/>
        <pc:sldMkLst>
          <pc:docMk/>
          <pc:sldMk cId="1530293539" sldId="309"/>
        </pc:sldMkLst>
        <pc:spChg chg="mod">
          <ac:chgData name="김가은" userId="S::imgaeun2@cau.ac.kr::ef6fbda1-64f3-40cc-9651-4d6681d3e449" providerId="AD" clId="Web-{776BF538-9AAA-C02C-A8F9-71215E63FAE1}" dt="2021-08-20T01:10:28.232" v="56" actId="14100"/>
          <ac:spMkLst>
            <pc:docMk/>
            <pc:sldMk cId="1530293539" sldId="309"/>
            <ac:spMk id="9" creationId="{5C7896C1-8225-4F5E-94D3-14ECC327B3E9}"/>
          </ac:spMkLst>
        </pc:spChg>
      </pc:sldChg>
    </pc:docChg>
  </pc:docChgLst>
  <pc:docChgLst>
    <pc:chgData name="김가은" userId="S::imgaeun2@cau.ac.kr::ef6fbda1-64f3-40cc-9651-4d6681d3e449" providerId="AD" clId="Web-{53CFA450-793D-3A80-AB08-E54278B70BCF}"/>
    <pc:docChg chg="modSld">
      <pc:chgData name="김가은" userId="S::imgaeun2@cau.ac.kr::ef6fbda1-64f3-40cc-9651-4d6681d3e449" providerId="AD" clId="Web-{53CFA450-793D-3A80-AB08-E54278B70BCF}" dt="2021-08-17T01:54:11.748" v="16"/>
      <pc:docMkLst>
        <pc:docMk/>
      </pc:docMkLst>
      <pc:sldChg chg="modSp">
        <pc:chgData name="김가은" userId="S::imgaeun2@cau.ac.kr::ef6fbda1-64f3-40cc-9651-4d6681d3e449" providerId="AD" clId="Web-{53CFA450-793D-3A80-AB08-E54278B70BCF}" dt="2021-08-17T01:53:04.044" v="14" actId="1076"/>
        <pc:sldMkLst>
          <pc:docMk/>
          <pc:sldMk cId="839299274" sldId="304"/>
        </pc:sldMkLst>
        <pc:spChg chg="mod">
          <ac:chgData name="김가은" userId="S::imgaeun2@cau.ac.kr::ef6fbda1-64f3-40cc-9651-4d6681d3e449" providerId="AD" clId="Web-{53CFA450-793D-3A80-AB08-E54278B70BCF}" dt="2021-08-17T01:52:34.168" v="7" actId="1076"/>
          <ac:spMkLst>
            <pc:docMk/>
            <pc:sldMk cId="839299274" sldId="304"/>
            <ac:spMk id="53" creationId="{965E478A-5C72-4A42-A6C8-E77D55FD1A6A}"/>
          </ac:spMkLst>
        </pc:spChg>
        <pc:spChg chg="mod">
          <ac:chgData name="김가은" userId="S::imgaeun2@cau.ac.kr::ef6fbda1-64f3-40cc-9651-4d6681d3e449" providerId="AD" clId="Web-{53CFA450-793D-3A80-AB08-E54278B70BCF}" dt="2021-08-17T01:52:59.512" v="13" actId="1076"/>
          <ac:spMkLst>
            <pc:docMk/>
            <pc:sldMk cId="839299274" sldId="304"/>
            <ac:spMk id="54" creationId="{9E7CBECF-FEB6-447F-96AC-B14128FB5E8F}"/>
          </ac:spMkLst>
        </pc:spChg>
        <pc:picChg chg="mod">
          <ac:chgData name="김가은" userId="S::imgaeun2@cau.ac.kr::ef6fbda1-64f3-40cc-9651-4d6681d3e449" providerId="AD" clId="Web-{53CFA450-793D-3A80-AB08-E54278B70BCF}" dt="2021-08-17T01:53:04.044" v="14" actId="1076"/>
          <ac:picMkLst>
            <pc:docMk/>
            <pc:sldMk cId="839299274" sldId="304"/>
            <ac:picMk id="55" creationId="{5116F054-9683-4C85-8A1C-5FB426572BD4}"/>
          </ac:picMkLst>
        </pc:picChg>
      </pc:sldChg>
      <pc:sldChg chg="delSp modSp">
        <pc:chgData name="김가은" userId="S::imgaeun2@cau.ac.kr::ef6fbda1-64f3-40cc-9651-4d6681d3e449" providerId="AD" clId="Web-{53CFA450-793D-3A80-AB08-E54278B70BCF}" dt="2021-08-17T01:54:11.748" v="16"/>
        <pc:sldMkLst>
          <pc:docMk/>
          <pc:sldMk cId="1017838701" sldId="308"/>
        </pc:sldMkLst>
        <pc:spChg chg="del mod">
          <ac:chgData name="김가은" userId="S::imgaeun2@cau.ac.kr::ef6fbda1-64f3-40cc-9651-4d6681d3e449" providerId="AD" clId="Web-{53CFA450-793D-3A80-AB08-E54278B70BCF}" dt="2021-08-17T01:54:11.748" v="16"/>
          <ac:spMkLst>
            <pc:docMk/>
            <pc:sldMk cId="1017838701" sldId="308"/>
            <ac:spMk id="4" creationId="{E4E9D7B2-7735-43AE-AAB1-D70FB7D76B52}"/>
          </ac:spMkLst>
        </pc:spChg>
      </pc:sldChg>
    </pc:docChg>
  </pc:docChgLst>
  <pc:docChgLst>
    <pc:chgData name="정주연" userId="S::jywjd0801@cau.ac.kr::e91cd361-a7aa-43f1-b993-944d05cc3cf1" providerId="AD" clId="Web-{C7E17E8D-B27E-9BBE-16BC-84DC1E9FF9D8}"/>
    <pc:docChg chg="addSld modSld">
      <pc:chgData name="정주연" userId="S::jywjd0801@cau.ac.kr::e91cd361-a7aa-43f1-b993-944d05cc3cf1" providerId="AD" clId="Web-{C7E17E8D-B27E-9BBE-16BC-84DC1E9FF9D8}" dt="2021-08-16T13:58:44.688" v="73" actId="1076"/>
      <pc:docMkLst>
        <pc:docMk/>
      </pc:docMkLst>
      <pc:sldChg chg="modSp">
        <pc:chgData name="정주연" userId="S::jywjd0801@cau.ac.kr::e91cd361-a7aa-43f1-b993-944d05cc3cf1" providerId="AD" clId="Web-{C7E17E8D-B27E-9BBE-16BC-84DC1E9FF9D8}" dt="2021-08-16T13:50:19.674" v="7" actId="20577"/>
        <pc:sldMkLst>
          <pc:docMk/>
          <pc:sldMk cId="1834149296" sldId="288"/>
        </pc:sldMkLst>
        <pc:graphicFrameChg chg="modGraphic">
          <ac:chgData name="정주연" userId="S::jywjd0801@cau.ac.kr::e91cd361-a7aa-43f1-b993-944d05cc3cf1" providerId="AD" clId="Web-{C7E17E8D-B27E-9BBE-16BC-84DC1E9FF9D8}" dt="2021-08-16T13:50:19.674" v="7" actId="20577"/>
          <ac:graphicFrameMkLst>
            <pc:docMk/>
            <pc:sldMk cId="1834149296" sldId="288"/>
            <ac:graphicFrameMk id="7" creationId="{65332F79-9FC8-4488-BED4-25899E631E93}"/>
          </ac:graphicFrameMkLst>
        </pc:graphicFrameChg>
      </pc:sldChg>
      <pc:sldChg chg="addSp delSp modSp">
        <pc:chgData name="정주연" userId="S::jywjd0801@cau.ac.kr::e91cd361-a7aa-43f1-b993-944d05cc3cf1" providerId="AD" clId="Web-{C7E17E8D-B27E-9BBE-16BC-84DC1E9FF9D8}" dt="2021-08-16T13:54:19.993" v="40"/>
        <pc:sldMkLst>
          <pc:docMk/>
          <pc:sldMk cId="2341184625" sldId="293"/>
        </pc:sldMkLst>
        <pc:spChg chg="mod">
          <ac:chgData name="정주연" userId="S::jywjd0801@cau.ac.kr::e91cd361-a7aa-43f1-b993-944d05cc3cf1" providerId="AD" clId="Web-{C7E17E8D-B27E-9BBE-16BC-84DC1E9FF9D8}" dt="2021-08-16T13:51:34.692" v="13"/>
          <ac:spMkLst>
            <pc:docMk/>
            <pc:sldMk cId="2341184625" sldId="293"/>
            <ac:spMk id="2" creationId="{6CF53F66-8F90-44FB-96B9-17831F6E42AF}"/>
          </ac:spMkLst>
        </pc:spChg>
        <pc:spChg chg="add del mod">
          <ac:chgData name="정주연" userId="S::jywjd0801@cau.ac.kr::e91cd361-a7aa-43f1-b993-944d05cc3cf1" providerId="AD" clId="Web-{C7E17E8D-B27E-9BBE-16BC-84DC1E9FF9D8}" dt="2021-08-16T13:54:19.993" v="40"/>
          <ac:spMkLst>
            <pc:docMk/>
            <pc:sldMk cId="2341184625" sldId="293"/>
            <ac:spMk id="3" creationId="{962EF98E-DDA3-4BB5-BE4B-BDD0A4597204}"/>
          </ac:spMkLst>
        </pc:spChg>
        <pc:spChg chg="mod">
          <ac:chgData name="정주연" userId="S::jywjd0801@cau.ac.kr::e91cd361-a7aa-43f1-b993-944d05cc3cf1" providerId="AD" clId="Web-{C7E17E8D-B27E-9BBE-16BC-84DC1E9FF9D8}" dt="2021-08-16T13:51:34.708" v="14"/>
          <ac:spMkLst>
            <pc:docMk/>
            <pc:sldMk cId="2341184625" sldId="293"/>
            <ac:spMk id="8" creationId="{C1D9C3DD-1188-4E0D-826E-3D728A0A248C}"/>
          </ac:spMkLst>
        </pc:spChg>
        <pc:spChg chg="del mod">
          <ac:chgData name="정주연" userId="S::jywjd0801@cau.ac.kr::e91cd361-a7aa-43f1-b993-944d05cc3cf1" providerId="AD" clId="Web-{C7E17E8D-B27E-9BBE-16BC-84DC1E9FF9D8}" dt="2021-08-16T13:51:47.911" v="17"/>
          <ac:spMkLst>
            <pc:docMk/>
            <pc:sldMk cId="2341184625" sldId="293"/>
            <ac:spMk id="9" creationId="{38EF6C82-89BA-4C9A-947B-F46F0CACE8B1}"/>
          </ac:spMkLst>
        </pc:spChg>
        <pc:picChg chg="mod modCrop">
          <ac:chgData name="정주연" userId="S::jywjd0801@cau.ac.kr::e91cd361-a7aa-43f1-b993-944d05cc3cf1" providerId="AD" clId="Web-{C7E17E8D-B27E-9BBE-16BC-84DC1E9FF9D8}" dt="2021-08-16T13:52:36.147" v="25" actId="1076"/>
          <ac:picMkLst>
            <pc:docMk/>
            <pc:sldMk cId="2341184625" sldId="293"/>
            <ac:picMk id="10" creationId="{9B9D1C4C-CF88-4789-B974-A59078EEC488}"/>
          </ac:picMkLst>
        </pc:picChg>
      </pc:sldChg>
      <pc:sldChg chg="addSp delSp modSp add replId">
        <pc:chgData name="정주연" userId="S::jywjd0801@cau.ac.kr::e91cd361-a7aa-43f1-b993-944d05cc3cf1" providerId="AD" clId="Web-{C7E17E8D-B27E-9BBE-16BC-84DC1E9FF9D8}" dt="2021-08-16T13:58:44.688" v="73" actId="1076"/>
        <pc:sldMkLst>
          <pc:docMk/>
          <pc:sldMk cId="2423282766" sldId="295"/>
        </pc:sldMkLst>
        <pc:spChg chg="add del mod">
          <ac:chgData name="정주연" userId="S::jywjd0801@cau.ac.kr::e91cd361-a7aa-43f1-b993-944d05cc3cf1" providerId="AD" clId="Web-{C7E17E8D-B27E-9BBE-16BC-84DC1E9FF9D8}" dt="2021-08-16T13:56:05.965" v="43"/>
          <ac:spMkLst>
            <pc:docMk/>
            <pc:sldMk cId="2423282766" sldId="295"/>
            <ac:spMk id="4" creationId="{57B734D9-34B0-4E01-BE15-B7FD1C6E139E}"/>
          </ac:spMkLst>
        </pc:spChg>
        <pc:spChg chg="del">
          <ac:chgData name="정주연" userId="S::jywjd0801@cau.ac.kr::e91cd361-a7aa-43f1-b993-944d05cc3cf1" providerId="AD" clId="Web-{C7E17E8D-B27E-9BBE-16BC-84DC1E9FF9D8}" dt="2021-08-16T13:56:11.872" v="44"/>
          <ac:spMkLst>
            <pc:docMk/>
            <pc:sldMk cId="2423282766" sldId="295"/>
            <ac:spMk id="8" creationId="{C1D9C3DD-1188-4E0D-826E-3D728A0A248C}"/>
          </ac:spMkLst>
        </pc:spChg>
        <pc:spChg chg="add del mod">
          <ac:chgData name="정주연" userId="S::jywjd0801@cau.ac.kr::e91cd361-a7aa-43f1-b993-944d05cc3cf1" providerId="AD" clId="Web-{C7E17E8D-B27E-9BBE-16BC-84DC1E9FF9D8}" dt="2021-08-16T13:56:13.793" v="46"/>
          <ac:spMkLst>
            <pc:docMk/>
            <pc:sldMk cId="2423282766" sldId="295"/>
            <ac:spMk id="9" creationId="{557D1475-5E1C-4F28-BE7A-EB006804E302}"/>
          </ac:spMkLst>
        </pc:spChg>
        <pc:picChg chg="add mod ord">
          <ac:chgData name="정주연" userId="S::jywjd0801@cau.ac.kr::e91cd361-a7aa-43f1-b993-944d05cc3cf1" providerId="AD" clId="Web-{C7E17E8D-B27E-9BBE-16BC-84DC1E9FF9D8}" dt="2021-08-16T13:58:39.360" v="72" actId="1076"/>
          <ac:picMkLst>
            <pc:docMk/>
            <pc:sldMk cId="2423282766" sldId="295"/>
            <ac:picMk id="6" creationId="{3AC59898-8EB3-4A6F-AD90-055A87D65957}"/>
          </ac:picMkLst>
        </pc:picChg>
        <pc:picChg chg="del">
          <ac:chgData name="정주연" userId="S::jywjd0801@cau.ac.kr::e91cd361-a7aa-43f1-b993-944d05cc3cf1" providerId="AD" clId="Web-{C7E17E8D-B27E-9BBE-16BC-84DC1E9FF9D8}" dt="2021-08-16T13:56:04.543" v="42"/>
          <ac:picMkLst>
            <pc:docMk/>
            <pc:sldMk cId="2423282766" sldId="295"/>
            <ac:picMk id="10" creationId="{9B9D1C4C-CF88-4789-B974-A59078EEC488}"/>
          </ac:picMkLst>
        </pc:picChg>
        <pc:picChg chg="add del mod">
          <ac:chgData name="정주연" userId="S::jywjd0801@cau.ac.kr::e91cd361-a7aa-43f1-b993-944d05cc3cf1" providerId="AD" clId="Web-{C7E17E8D-B27E-9BBE-16BC-84DC1E9FF9D8}" dt="2021-08-16T13:58:08.734" v="66"/>
          <ac:picMkLst>
            <pc:docMk/>
            <pc:sldMk cId="2423282766" sldId="295"/>
            <ac:picMk id="11" creationId="{76B36719-A368-4E73-8513-1EE23B3DA9D1}"/>
          </ac:picMkLst>
        </pc:picChg>
        <pc:picChg chg="add mod">
          <ac:chgData name="정주연" userId="S::jywjd0801@cau.ac.kr::e91cd361-a7aa-43f1-b993-944d05cc3cf1" providerId="AD" clId="Web-{C7E17E8D-B27E-9BBE-16BC-84DC1E9FF9D8}" dt="2021-08-16T13:58:44.688" v="73" actId="1076"/>
          <ac:picMkLst>
            <pc:docMk/>
            <pc:sldMk cId="2423282766" sldId="295"/>
            <ac:picMk id="12" creationId="{6FB89699-76A8-4097-9AA1-402AF79CD784}"/>
          </ac:picMkLst>
        </pc:picChg>
      </pc:sldChg>
    </pc:docChg>
  </pc:docChgLst>
  <pc:docChgLst>
    <pc:chgData name="김가은" userId="S::imgaeun2@cau.ac.kr::ef6fbda1-64f3-40cc-9651-4d6681d3e449" providerId="AD" clId="Web-{794979AB-2097-96EE-259C-8A2D4D6D2D0F}"/>
    <pc:docChg chg="addSld delSld modSld sldOrd">
      <pc:chgData name="김가은" userId="S::imgaeun2@cau.ac.kr::ef6fbda1-64f3-40cc-9651-4d6681d3e449" providerId="AD" clId="Web-{794979AB-2097-96EE-259C-8A2D4D6D2D0F}" dt="2021-08-16T22:21:17.376" v="3346" actId="20577"/>
      <pc:docMkLst>
        <pc:docMk/>
      </pc:docMkLst>
      <pc:sldChg chg="addSp delSp modSp">
        <pc:chgData name="김가은" userId="S::imgaeun2@cau.ac.kr::ef6fbda1-64f3-40cc-9651-4d6681d3e449" providerId="AD" clId="Web-{794979AB-2097-96EE-259C-8A2D4D6D2D0F}" dt="2021-08-16T21:57:39.414" v="2630"/>
        <pc:sldMkLst>
          <pc:docMk/>
          <pc:sldMk cId="3776211925" sldId="285"/>
        </pc:sldMkLst>
        <pc:spChg chg="del">
          <ac:chgData name="김가은" userId="S::imgaeun2@cau.ac.kr::ef6fbda1-64f3-40cc-9651-4d6681d3e449" providerId="AD" clId="Web-{794979AB-2097-96EE-259C-8A2D4D6D2D0F}" dt="2021-08-16T17:21:19.332" v="308"/>
          <ac:spMkLst>
            <pc:docMk/>
            <pc:sldMk cId="3776211925" sldId="285"/>
            <ac:spMk id="3" creationId="{99A0F9B0-7737-FA42-AE72-C17412A3AABB}"/>
          </ac:spMkLst>
        </pc:spChg>
        <pc:spChg chg="add del mod">
          <ac:chgData name="김가은" userId="S::imgaeun2@cau.ac.kr::ef6fbda1-64f3-40cc-9651-4d6681d3e449" providerId="AD" clId="Web-{794979AB-2097-96EE-259C-8A2D4D6D2D0F}" dt="2021-08-16T18:30:23.604" v="578"/>
          <ac:spMkLst>
            <pc:docMk/>
            <pc:sldMk cId="3776211925" sldId="285"/>
            <ac:spMk id="4" creationId="{806C01A2-2B43-443B-B0EC-6ADC65BCB595}"/>
          </ac:spMkLst>
        </pc:spChg>
        <pc:spChg chg="del">
          <ac:chgData name="김가은" userId="S::imgaeun2@cau.ac.kr::ef6fbda1-64f3-40cc-9651-4d6681d3e449" providerId="AD" clId="Web-{794979AB-2097-96EE-259C-8A2D4D6D2D0F}" dt="2021-08-16T17:21:05.519" v="305"/>
          <ac:spMkLst>
            <pc:docMk/>
            <pc:sldMk cId="3776211925" sldId="285"/>
            <ac:spMk id="4" creationId="{877F9AE0-727A-8245-A635-F759D13A23ED}"/>
          </ac:spMkLst>
        </pc:spChg>
        <pc:spChg chg="add mod ord">
          <ac:chgData name="김가은" userId="S::imgaeun2@cau.ac.kr::ef6fbda1-64f3-40cc-9651-4d6681d3e449" providerId="AD" clId="Web-{794979AB-2097-96EE-259C-8A2D4D6D2D0F}" dt="2021-08-16T18:32:55.781" v="613"/>
          <ac:spMkLst>
            <pc:docMk/>
            <pc:sldMk cId="3776211925" sldId="285"/>
            <ac:spMk id="5" creationId="{6FA73108-CB92-4397-8F67-646FE9A9E281}"/>
          </ac:spMkLst>
        </pc:spChg>
        <pc:spChg chg="add del mod">
          <ac:chgData name="김가은" userId="S::imgaeun2@cau.ac.kr::ef6fbda1-64f3-40cc-9651-4d6681d3e449" providerId="AD" clId="Web-{794979AB-2097-96EE-259C-8A2D4D6D2D0F}" dt="2021-08-16T17:21:09.769" v="307"/>
          <ac:spMkLst>
            <pc:docMk/>
            <pc:sldMk cId="3776211925" sldId="285"/>
            <ac:spMk id="5" creationId="{F4AF8595-9DFC-42E7-99B9-E5387E832957}"/>
          </ac:spMkLst>
        </pc:spChg>
        <pc:spChg chg="mod">
          <ac:chgData name="김가은" userId="S::imgaeun2@cau.ac.kr::ef6fbda1-64f3-40cc-9651-4d6681d3e449" providerId="AD" clId="Web-{794979AB-2097-96EE-259C-8A2D4D6D2D0F}" dt="2021-08-16T17:34:09.682" v="321" actId="1076"/>
          <ac:spMkLst>
            <pc:docMk/>
            <pc:sldMk cId="3776211925" sldId="285"/>
            <ac:spMk id="6" creationId="{B839D334-5007-1747-86F0-750E7BF17DEF}"/>
          </ac:spMkLst>
        </pc:spChg>
        <pc:spChg chg="add mod ord">
          <ac:chgData name="김가은" userId="S::imgaeun2@cau.ac.kr::ef6fbda1-64f3-40cc-9651-4d6681d3e449" providerId="AD" clId="Web-{794979AB-2097-96EE-259C-8A2D4D6D2D0F}" dt="2021-08-16T18:33:28.016" v="621" actId="14100"/>
          <ac:spMkLst>
            <pc:docMk/>
            <pc:sldMk cId="3776211925" sldId="285"/>
            <ac:spMk id="7" creationId="{DD744289-206E-4707-BB83-1470EE5B9873}"/>
          </ac:spMkLst>
        </pc:spChg>
        <pc:spChg chg="add del mod">
          <ac:chgData name="김가은" userId="S::imgaeun2@cau.ac.kr::ef6fbda1-64f3-40cc-9651-4d6681d3e449" providerId="AD" clId="Web-{794979AB-2097-96EE-259C-8A2D4D6D2D0F}" dt="2021-08-16T17:21:08.754" v="306"/>
          <ac:spMkLst>
            <pc:docMk/>
            <pc:sldMk cId="3776211925" sldId="285"/>
            <ac:spMk id="8" creationId="{CEFDA1EC-E4A6-421C-99C8-2F828B47C557}"/>
          </ac:spMkLst>
        </pc:spChg>
        <pc:spChg chg="add del mod">
          <ac:chgData name="김가은" userId="S::imgaeun2@cau.ac.kr::ef6fbda1-64f3-40cc-9651-4d6681d3e449" providerId="AD" clId="Web-{794979AB-2097-96EE-259C-8A2D4D6D2D0F}" dt="2021-08-16T17:21:22.160" v="309"/>
          <ac:spMkLst>
            <pc:docMk/>
            <pc:sldMk cId="3776211925" sldId="285"/>
            <ac:spMk id="10" creationId="{50595AA5-A05A-49B3-919B-89EF1FE9403B}"/>
          </ac:spMkLst>
        </pc:spChg>
        <pc:spChg chg="del topLvl">
          <ac:chgData name="김가은" userId="S::imgaeun2@cau.ac.kr::ef6fbda1-64f3-40cc-9651-4d6681d3e449" providerId="AD" clId="Web-{794979AB-2097-96EE-259C-8A2D4D6D2D0F}" dt="2021-08-16T18:41:09.892" v="667"/>
          <ac:spMkLst>
            <pc:docMk/>
            <pc:sldMk cId="3776211925" sldId="285"/>
            <ac:spMk id="29" creationId="{5AB98009-0854-4013-AFA9-CFF24803A425}"/>
          </ac:spMkLst>
        </pc:spChg>
        <pc:spChg chg="add del mod ord">
          <ac:chgData name="김가은" userId="S::imgaeun2@cau.ac.kr::ef6fbda1-64f3-40cc-9651-4d6681d3e449" providerId="AD" clId="Web-{794979AB-2097-96EE-259C-8A2D4D6D2D0F}" dt="2021-08-16T19:01:19.066" v="738"/>
          <ac:spMkLst>
            <pc:docMk/>
            <pc:sldMk cId="3776211925" sldId="285"/>
            <ac:spMk id="36" creationId="{BB92CB78-7E8F-48DE-B685-410C0680DB84}"/>
          </ac:spMkLst>
        </pc:spChg>
        <pc:spChg chg="add del mod">
          <ac:chgData name="김가은" userId="S::imgaeun2@cau.ac.kr::ef6fbda1-64f3-40cc-9651-4d6681d3e449" providerId="AD" clId="Web-{794979AB-2097-96EE-259C-8A2D4D6D2D0F}" dt="2021-08-16T19:01:17.019" v="737"/>
          <ac:spMkLst>
            <pc:docMk/>
            <pc:sldMk cId="3776211925" sldId="285"/>
            <ac:spMk id="40" creationId="{EB567E20-7F56-4F9B-BA48-56BF03210FFD}"/>
          </ac:spMkLst>
        </pc:spChg>
        <pc:spChg chg="add del">
          <ac:chgData name="김가은" userId="S::imgaeun2@cau.ac.kr::ef6fbda1-64f3-40cc-9651-4d6681d3e449" providerId="AD" clId="Web-{794979AB-2097-96EE-259C-8A2D4D6D2D0F}" dt="2021-08-16T19:02:52.680" v="755"/>
          <ac:spMkLst>
            <pc:docMk/>
            <pc:sldMk cId="3776211925" sldId="285"/>
            <ac:spMk id="44" creationId="{1000D261-C250-4540-ABFE-96B718B4042A}"/>
          </ac:spMkLst>
        </pc:spChg>
        <pc:spChg chg="add del mod">
          <ac:chgData name="김가은" userId="S::imgaeun2@cau.ac.kr::ef6fbda1-64f3-40cc-9651-4d6681d3e449" providerId="AD" clId="Web-{794979AB-2097-96EE-259C-8A2D4D6D2D0F}" dt="2021-08-16T19:05:11.121" v="782"/>
          <ac:spMkLst>
            <pc:docMk/>
            <pc:sldMk cId="3776211925" sldId="285"/>
            <ac:spMk id="46" creationId="{645420F7-5AB4-4E04-8B1B-6814DBF2227B}"/>
          </ac:spMkLst>
        </pc:spChg>
        <pc:spChg chg="add del">
          <ac:chgData name="김가은" userId="S::imgaeun2@cau.ac.kr::ef6fbda1-64f3-40cc-9651-4d6681d3e449" providerId="AD" clId="Web-{794979AB-2097-96EE-259C-8A2D4D6D2D0F}" dt="2021-08-16T19:05:30.403" v="789"/>
          <ac:spMkLst>
            <pc:docMk/>
            <pc:sldMk cId="3776211925" sldId="285"/>
            <ac:spMk id="47" creationId="{B05D167D-1DE8-4363-88A9-5C6CE939337C}"/>
          </ac:spMkLst>
        </pc:spChg>
        <pc:spChg chg="add del">
          <ac:chgData name="김가은" userId="S::imgaeun2@cau.ac.kr::ef6fbda1-64f3-40cc-9651-4d6681d3e449" providerId="AD" clId="Web-{794979AB-2097-96EE-259C-8A2D4D6D2D0F}" dt="2021-08-16T19:05:29.653" v="788"/>
          <ac:spMkLst>
            <pc:docMk/>
            <pc:sldMk cId="3776211925" sldId="285"/>
            <ac:spMk id="48" creationId="{AB497B05-6C03-450B-9598-C5BA25375BE7}"/>
          </ac:spMkLst>
        </pc:spChg>
        <pc:spChg chg="add mod ord">
          <ac:chgData name="김가은" userId="S::imgaeun2@cau.ac.kr::ef6fbda1-64f3-40cc-9651-4d6681d3e449" providerId="AD" clId="Web-{794979AB-2097-96EE-259C-8A2D4D6D2D0F}" dt="2021-08-16T19:06:53.374" v="808"/>
          <ac:spMkLst>
            <pc:docMk/>
            <pc:sldMk cId="3776211925" sldId="285"/>
            <ac:spMk id="49" creationId="{7A24402B-60D3-4CE2-BB7F-14405125094D}"/>
          </ac:spMkLst>
        </pc:spChg>
        <pc:spChg chg="add mod ord">
          <ac:chgData name="김가은" userId="S::imgaeun2@cau.ac.kr::ef6fbda1-64f3-40cc-9651-4d6681d3e449" providerId="AD" clId="Web-{794979AB-2097-96EE-259C-8A2D4D6D2D0F}" dt="2021-08-16T19:06:44.186" v="807"/>
          <ac:spMkLst>
            <pc:docMk/>
            <pc:sldMk cId="3776211925" sldId="285"/>
            <ac:spMk id="50" creationId="{76C536FB-23F3-4D8A-BD2B-BF4AD2BEB3E6}"/>
          </ac:spMkLst>
        </pc:spChg>
        <pc:spChg chg="add mod">
          <ac:chgData name="김가은" userId="S::imgaeun2@cau.ac.kr::ef6fbda1-64f3-40cc-9651-4d6681d3e449" providerId="AD" clId="Web-{794979AB-2097-96EE-259C-8A2D4D6D2D0F}" dt="2021-08-16T19:08:48.756" v="819"/>
          <ac:spMkLst>
            <pc:docMk/>
            <pc:sldMk cId="3776211925" sldId="285"/>
            <ac:spMk id="53" creationId="{965E478A-5C72-4A42-A6C8-E77D55FD1A6A}"/>
          </ac:spMkLst>
        </pc:spChg>
        <pc:spChg chg="add mod">
          <ac:chgData name="김가은" userId="S::imgaeun2@cau.ac.kr::ef6fbda1-64f3-40cc-9651-4d6681d3e449" providerId="AD" clId="Web-{794979AB-2097-96EE-259C-8A2D4D6D2D0F}" dt="2021-08-16T19:09:18.946" v="820" actId="1076"/>
          <ac:spMkLst>
            <pc:docMk/>
            <pc:sldMk cId="3776211925" sldId="285"/>
            <ac:spMk id="54" creationId="{9E7CBECF-FEB6-447F-96AC-B14128FB5E8F}"/>
          </ac:spMkLst>
        </pc:spChg>
        <pc:grpChg chg="add del mod">
          <ac:chgData name="김가은" userId="S::imgaeun2@cau.ac.kr::ef6fbda1-64f3-40cc-9651-4d6681d3e449" providerId="AD" clId="Web-{794979AB-2097-96EE-259C-8A2D4D6D2D0F}" dt="2021-08-16T18:37:25.839" v="631"/>
          <ac:grpSpMkLst>
            <pc:docMk/>
            <pc:sldMk cId="3776211925" sldId="285"/>
            <ac:grpSpMk id="8" creationId="{250E0272-574C-4171-A116-82D42FD4D2AB}"/>
          </ac:grpSpMkLst>
        </pc:grpChg>
        <pc:grpChg chg="add del mod">
          <ac:chgData name="김가은" userId="S::imgaeun2@cau.ac.kr::ef6fbda1-64f3-40cc-9651-4d6681d3e449" providerId="AD" clId="Web-{794979AB-2097-96EE-259C-8A2D4D6D2D0F}" dt="2021-08-16T18:33:12.187" v="616"/>
          <ac:grpSpMkLst>
            <pc:docMk/>
            <pc:sldMk cId="3776211925" sldId="285"/>
            <ac:grpSpMk id="9" creationId="{1DC6D035-B7B6-44F7-AF37-802777C42C4D}"/>
          </ac:grpSpMkLst>
        </pc:grpChg>
        <pc:grpChg chg="add del mod">
          <ac:chgData name="김가은" userId="S::imgaeun2@cau.ac.kr::ef6fbda1-64f3-40cc-9651-4d6681d3e449" providerId="AD" clId="Web-{794979AB-2097-96EE-259C-8A2D4D6D2D0F}" dt="2021-08-16T17:49:30.501" v="350"/>
          <ac:grpSpMkLst>
            <pc:docMk/>
            <pc:sldMk cId="3776211925" sldId="285"/>
            <ac:grpSpMk id="13" creationId="{30279DB5-8116-4A0C-90EF-EF6427233104}"/>
          </ac:grpSpMkLst>
        </pc:grpChg>
        <pc:grpChg chg="add del">
          <ac:chgData name="김가은" userId="S::imgaeun2@cau.ac.kr::ef6fbda1-64f3-40cc-9651-4d6681d3e449" providerId="AD" clId="Web-{794979AB-2097-96EE-259C-8A2D4D6D2D0F}" dt="2021-08-16T18:39:08.107" v="644"/>
          <ac:grpSpMkLst>
            <pc:docMk/>
            <pc:sldMk cId="3776211925" sldId="285"/>
            <ac:grpSpMk id="13" creationId="{F6558041-06A9-4A62-915C-BAC4CC89EB99}"/>
          </ac:grpSpMkLst>
        </pc:grpChg>
        <pc:grpChg chg="add del mod">
          <ac:chgData name="김가은" userId="S::imgaeun2@cau.ac.kr::ef6fbda1-64f3-40cc-9651-4d6681d3e449" providerId="AD" clId="Web-{794979AB-2097-96EE-259C-8A2D4D6D2D0F}" dt="2021-08-16T18:40:46.516" v="663"/>
          <ac:grpSpMkLst>
            <pc:docMk/>
            <pc:sldMk cId="3776211925" sldId="285"/>
            <ac:grpSpMk id="14" creationId="{AA13E671-2E89-40BB-A522-13384AFE4564}"/>
          </ac:grpSpMkLst>
        </pc:grpChg>
        <pc:grpChg chg="add del mod">
          <ac:chgData name="김가은" userId="S::imgaeun2@cau.ac.kr::ef6fbda1-64f3-40cc-9651-4d6681d3e449" providerId="AD" clId="Web-{794979AB-2097-96EE-259C-8A2D4D6D2D0F}" dt="2021-08-16T18:41:07.408" v="666"/>
          <ac:grpSpMkLst>
            <pc:docMk/>
            <pc:sldMk cId="3776211925" sldId="285"/>
            <ac:grpSpMk id="15" creationId="{14E683A0-1E45-406B-A40D-0877702E8372}"/>
          </ac:grpSpMkLst>
        </pc:grpChg>
        <pc:grpChg chg="add del">
          <ac:chgData name="김가은" userId="S::imgaeun2@cau.ac.kr::ef6fbda1-64f3-40cc-9651-4d6681d3e449" providerId="AD" clId="Web-{794979AB-2097-96EE-259C-8A2D4D6D2D0F}" dt="2021-08-16T18:27:29.224" v="443"/>
          <ac:grpSpMkLst>
            <pc:docMk/>
            <pc:sldMk cId="3776211925" sldId="285"/>
            <ac:grpSpMk id="18" creationId="{398B85C1-51CD-418B-BB02-361C878A772E}"/>
          </ac:grpSpMkLst>
        </pc:grpChg>
        <pc:grpChg chg="del mod topLvl">
          <ac:chgData name="김가은" userId="S::imgaeun2@cau.ac.kr::ef6fbda1-64f3-40cc-9651-4d6681d3e449" providerId="AD" clId="Web-{794979AB-2097-96EE-259C-8A2D4D6D2D0F}" dt="2021-08-16T19:22:48.665" v="962"/>
          <ac:grpSpMkLst>
            <pc:docMk/>
            <pc:sldMk cId="3776211925" sldId="285"/>
            <ac:grpSpMk id="28" creationId="{57A2B4C3-FC4C-4B34-AA2A-C48873716B4B}"/>
          </ac:grpSpMkLst>
        </pc:grpChg>
        <pc:grpChg chg="add del">
          <ac:chgData name="김가은" userId="S::imgaeun2@cau.ac.kr::ef6fbda1-64f3-40cc-9651-4d6681d3e449" providerId="AD" clId="Web-{794979AB-2097-96EE-259C-8A2D4D6D2D0F}" dt="2021-08-16T19:07:48.282" v="812"/>
          <ac:grpSpMkLst>
            <pc:docMk/>
            <pc:sldMk cId="3776211925" sldId="285"/>
            <ac:grpSpMk id="51" creationId="{83F69F51-E644-4724-ACCD-85CB4A5C9DFB}"/>
          </ac:grpSpMkLst>
        </pc:grpChg>
        <pc:grpChg chg="add del">
          <ac:chgData name="김가은" userId="S::imgaeun2@cau.ac.kr::ef6fbda1-64f3-40cc-9651-4d6681d3e449" providerId="AD" clId="Web-{794979AB-2097-96EE-259C-8A2D4D6D2D0F}" dt="2021-08-16T19:22:26.445" v="957"/>
          <ac:grpSpMkLst>
            <pc:docMk/>
            <pc:sldMk cId="3776211925" sldId="285"/>
            <ac:grpSpMk id="52" creationId="{DDF3A67B-A1FA-4D38-BDA0-6C53C747BF14}"/>
          </ac:grpSpMkLst>
        </pc:grpChg>
        <pc:grpChg chg="add mod">
          <ac:chgData name="김가은" userId="S::imgaeun2@cau.ac.kr::ef6fbda1-64f3-40cc-9651-4d6681d3e449" providerId="AD" clId="Web-{794979AB-2097-96EE-259C-8A2D4D6D2D0F}" dt="2021-08-16T19:23:10.931" v="964" actId="1076"/>
          <ac:grpSpMkLst>
            <pc:docMk/>
            <pc:sldMk cId="3776211925" sldId="285"/>
            <ac:grpSpMk id="56" creationId="{DBFAF27B-145C-40E0-97FC-702A193CC843}"/>
          </ac:grpSpMkLst>
        </pc:grpChg>
        <pc:picChg chg="add del mod ord modCrop">
          <ac:chgData name="김가은" userId="S::imgaeun2@cau.ac.kr::ef6fbda1-64f3-40cc-9651-4d6681d3e449" providerId="AD" clId="Web-{794979AB-2097-96EE-259C-8A2D4D6D2D0F}" dt="2021-08-16T18:40:44.673" v="661"/>
          <ac:picMkLst>
            <pc:docMk/>
            <pc:sldMk cId="3776211925" sldId="285"/>
            <ac:picMk id="10" creationId="{7B10DFEA-1888-4799-A805-906F31FDD8B5}"/>
          </ac:picMkLst>
        </pc:picChg>
        <pc:picChg chg="add mod ord topLvl modCrop">
          <ac:chgData name="김가은" userId="S::imgaeun2@cau.ac.kr::ef6fbda1-64f3-40cc-9651-4d6681d3e449" providerId="AD" clId="Web-{794979AB-2097-96EE-259C-8A2D4D6D2D0F}" dt="2021-08-16T18:32:40.827" v="611" actId="1076"/>
          <ac:picMkLst>
            <pc:docMk/>
            <pc:sldMk cId="3776211925" sldId="285"/>
            <ac:picMk id="11" creationId="{9947EBD9-E617-48FC-B0D7-CB51C88DB5A6}"/>
          </ac:picMkLst>
        </pc:picChg>
        <pc:picChg chg="add del mod topLvl">
          <ac:chgData name="김가은" userId="S::imgaeun2@cau.ac.kr::ef6fbda1-64f3-40cc-9651-4d6681d3e449" providerId="AD" clId="Web-{794979AB-2097-96EE-259C-8A2D4D6D2D0F}" dt="2021-08-16T18:40:46.141" v="662"/>
          <ac:picMkLst>
            <pc:docMk/>
            <pc:sldMk cId="3776211925" sldId="285"/>
            <ac:picMk id="12" creationId="{8649CA4E-16B8-4F85-B2A6-C51790AC2635}"/>
          </ac:picMkLst>
        </pc:picChg>
        <pc:picChg chg="add del mod">
          <ac:chgData name="김가은" userId="S::imgaeun2@cau.ac.kr::ef6fbda1-64f3-40cc-9651-4d6681d3e449" providerId="AD" clId="Web-{794979AB-2097-96EE-259C-8A2D4D6D2D0F}" dt="2021-08-16T17:37:08.435" v="328"/>
          <ac:picMkLst>
            <pc:docMk/>
            <pc:sldMk cId="3776211925" sldId="285"/>
            <ac:picMk id="14" creationId="{1223FA4B-43F5-4F1B-8134-87092A4E7A16}"/>
          </ac:picMkLst>
        </pc:picChg>
        <pc:picChg chg="add del mod">
          <ac:chgData name="김가은" userId="S::imgaeun2@cau.ac.kr::ef6fbda1-64f3-40cc-9651-4d6681d3e449" providerId="AD" clId="Web-{794979AB-2097-96EE-259C-8A2D4D6D2D0F}" dt="2021-08-16T17:37:20.622" v="330"/>
          <ac:picMkLst>
            <pc:docMk/>
            <pc:sldMk cId="3776211925" sldId="285"/>
            <ac:picMk id="15" creationId="{16466632-90EA-4E60-87CF-1AB6EBE47735}"/>
          </ac:picMkLst>
        </pc:picChg>
        <pc:picChg chg="add mod topLvl">
          <ac:chgData name="김가은" userId="S::imgaeun2@cau.ac.kr::ef6fbda1-64f3-40cc-9651-4d6681d3e449" providerId="AD" clId="Web-{794979AB-2097-96EE-259C-8A2D4D6D2D0F}" dt="2021-08-16T18:27:29.224" v="443"/>
          <ac:picMkLst>
            <pc:docMk/>
            <pc:sldMk cId="3776211925" sldId="285"/>
            <ac:picMk id="16" creationId="{ED13AC1B-3E4B-4587-BC1E-9D27B8A686B1}"/>
          </ac:picMkLst>
        </pc:picChg>
        <pc:picChg chg="add mod topLvl">
          <ac:chgData name="김가은" userId="S::imgaeun2@cau.ac.kr::ef6fbda1-64f3-40cc-9651-4d6681d3e449" providerId="AD" clId="Web-{794979AB-2097-96EE-259C-8A2D4D6D2D0F}" dt="2021-08-16T18:27:29.224" v="443"/>
          <ac:picMkLst>
            <pc:docMk/>
            <pc:sldMk cId="3776211925" sldId="285"/>
            <ac:picMk id="17" creationId="{01741E3A-EDF7-4382-AD64-32E33232B2DC}"/>
          </ac:picMkLst>
        </pc:picChg>
        <pc:picChg chg="mod ord topLvl">
          <ac:chgData name="김가은" userId="S::imgaeun2@cau.ac.kr::ef6fbda1-64f3-40cc-9651-4d6681d3e449" providerId="AD" clId="Web-{794979AB-2097-96EE-259C-8A2D4D6D2D0F}" dt="2021-08-16T19:22:48.665" v="962"/>
          <ac:picMkLst>
            <pc:docMk/>
            <pc:sldMk cId="3776211925" sldId="285"/>
            <ac:picMk id="30" creationId="{CFB53FEA-C0EF-48D8-9938-1FF744A8BF8C}"/>
          </ac:picMkLst>
        </pc:picChg>
        <pc:picChg chg="del">
          <ac:chgData name="김가은" userId="S::imgaeun2@cau.ac.kr::ef6fbda1-64f3-40cc-9651-4d6681d3e449" providerId="AD" clId="Web-{794979AB-2097-96EE-259C-8A2D4D6D2D0F}" dt="2021-08-16T18:46:44.405" v="706"/>
          <ac:picMkLst>
            <pc:docMk/>
            <pc:sldMk cId="3776211925" sldId="285"/>
            <ac:picMk id="31" creationId="{B3F695B1-16E5-48CD-ADB8-2C63FA87D15F}"/>
          </ac:picMkLst>
        </pc:picChg>
        <pc:picChg chg="ord topLvl">
          <ac:chgData name="김가은" userId="S::imgaeun2@cau.ac.kr::ef6fbda1-64f3-40cc-9651-4d6681d3e449" providerId="AD" clId="Web-{794979AB-2097-96EE-259C-8A2D4D6D2D0F}" dt="2021-08-16T21:57:35.992" v="2629"/>
          <ac:picMkLst>
            <pc:docMk/>
            <pc:sldMk cId="3776211925" sldId="285"/>
            <ac:picMk id="32" creationId="{DE8F82C4-EB1B-438C-9A45-F843D789E925}"/>
          </ac:picMkLst>
        </pc:picChg>
        <pc:picChg chg="ord topLvl">
          <ac:chgData name="김가은" userId="S::imgaeun2@cau.ac.kr::ef6fbda1-64f3-40cc-9651-4d6681d3e449" providerId="AD" clId="Web-{794979AB-2097-96EE-259C-8A2D4D6D2D0F}" dt="2021-08-16T21:57:39.414" v="2630"/>
          <ac:picMkLst>
            <pc:docMk/>
            <pc:sldMk cId="3776211925" sldId="285"/>
            <ac:picMk id="33" creationId="{D5F58212-1261-4749-9E7A-B7E6D10B1900}"/>
          </ac:picMkLst>
        </pc:picChg>
        <pc:picChg chg="add del mod">
          <ac:chgData name="김가은" userId="S::imgaeun2@cau.ac.kr::ef6fbda1-64f3-40cc-9651-4d6681d3e449" providerId="AD" clId="Web-{794979AB-2097-96EE-259C-8A2D4D6D2D0F}" dt="2021-08-16T18:59:47.854" v="728"/>
          <ac:picMkLst>
            <pc:docMk/>
            <pc:sldMk cId="3776211925" sldId="285"/>
            <ac:picMk id="35" creationId="{FAA99EC9-66E8-490A-BB00-47993506794F}"/>
          </ac:picMkLst>
        </pc:picChg>
        <pc:picChg chg="add mod">
          <ac:chgData name="김가은" userId="S::imgaeun2@cau.ac.kr::ef6fbda1-64f3-40cc-9651-4d6681d3e449" providerId="AD" clId="Web-{794979AB-2097-96EE-259C-8A2D4D6D2D0F}" dt="2021-08-16T19:22:46.024" v="961" actId="1076"/>
          <ac:picMkLst>
            <pc:docMk/>
            <pc:sldMk cId="3776211925" sldId="285"/>
            <ac:picMk id="37" creationId="{BF1E5EE3-25F4-4D58-B2BA-6B361F79A839}"/>
          </ac:picMkLst>
        </pc:picChg>
        <pc:picChg chg="add del mod">
          <ac:chgData name="김가은" userId="S::imgaeun2@cau.ac.kr::ef6fbda1-64f3-40cc-9651-4d6681d3e449" providerId="AD" clId="Web-{794979AB-2097-96EE-259C-8A2D4D6D2D0F}" dt="2021-08-16T18:50:01.911" v="719"/>
          <ac:picMkLst>
            <pc:docMk/>
            <pc:sldMk cId="3776211925" sldId="285"/>
            <ac:picMk id="38" creationId="{B611AD94-4958-49C0-904C-63174439DD1E}"/>
          </ac:picMkLst>
        </pc:picChg>
        <pc:picChg chg="add mod">
          <ac:chgData name="김가은" userId="S::imgaeun2@cau.ac.kr::ef6fbda1-64f3-40cc-9651-4d6681d3e449" providerId="AD" clId="Web-{794979AB-2097-96EE-259C-8A2D4D6D2D0F}" dt="2021-08-16T19:05:48.966" v="796" actId="1076"/>
          <ac:picMkLst>
            <pc:docMk/>
            <pc:sldMk cId="3776211925" sldId="285"/>
            <ac:picMk id="39" creationId="{66AD0D6A-3884-4E67-9798-87F0AF2AA96A}"/>
          </ac:picMkLst>
        </pc:picChg>
        <pc:picChg chg="add mod">
          <ac:chgData name="김가은" userId="S::imgaeun2@cau.ac.kr::ef6fbda1-64f3-40cc-9651-4d6681d3e449" providerId="AD" clId="Web-{794979AB-2097-96EE-259C-8A2D4D6D2D0F}" dt="2021-08-16T19:08:48.756" v="817"/>
          <ac:picMkLst>
            <pc:docMk/>
            <pc:sldMk cId="3776211925" sldId="285"/>
            <ac:picMk id="55" creationId="{5116F054-9683-4C85-8A1C-5FB426572BD4}"/>
          </ac:picMkLst>
        </pc:picChg>
        <pc:cxnChg chg="add del mod">
          <ac:chgData name="김가은" userId="S::imgaeun2@cau.ac.kr::ef6fbda1-64f3-40cc-9651-4d6681d3e449" providerId="AD" clId="Web-{794979AB-2097-96EE-259C-8A2D4D6D2D0F}" dt="2021-08-16T19:05:13.606" v="783"/>
          <ac:cxnSpMkLst>
            <pc:docMk/>
            <pc:sldMk cId="3776211925" sldId="285"/>
            <ac:cxnSpMk id="41" creationId="{CDF4FA76-B551-4B06-8662-E5C309EA2E4E}"/>
          </ac:cxnSpMkLst>
        </pc:cxnChg>
        <pc:cxnChg chg="add del mod">
          <ac:chgData name="김가은" userId="S::imgaeun2@cau.ac.kr::ef6fbda1-64f3-40cc-9651-4d6681d3e449" providerId="AD" clId="Web-{794979AB-2097-96EE-259C-8A2D4D6D2D0F}" dt="2021-08-16T19:05:15.278" v="784"/>
          <ac:cxnSpMkLst>
            <pc:docMk/>
            <pc:sldMk cId="3776211925" sldId="285"/>
            <ac:cxnSpMk id="42" creationId="{E3B6E313-4B9A-4B23-99B9-83EAD20F45A1}"/>
          </ac:cxnSpMkLst>
        </pc:cxnChg>
        <pc:cxnChg chg="add del mod">
          <ac:chgData name="김가은" userId="S::imgaeun2@cau.ac.kr::ef6fbda1-64f3-40cc-9651-4d6681d3e449" providerId="AD" clId="Web-{794979AB-2097-96EE-259C-8A2D4D6D2D0F}" dt="2021-08-16T19:02:54.195" v="757"/>
          <ac:cxnSpMkLst>
            <pc:docMk/>
            <pc:sldMk cId="3776211925" sldId="285"/>
            <ac:cxnSpMk id="43" creationId="{D3EFFA96-71EC-4272-983B-E975202458EC}"/>
          </ac:cxnSpMkLst>
        </pc:cxnChg>
        <pc:cxnChg chg="add del mod">
          <ac:chgData name="김가은" userId="S::imgaeun2@cau.ac.kr::ef6fbda1-64f3-40cc-9651-4d6681d3e449" providerId="AD" clId="Web-{794979AB-2097-96EE-259C-8A2D4D6D2D0F}" dt="2021-08-16T19:05:34.637" v="792"/>
          <ac:cxnSpMkLst>
            <pc:docMk/>
            <pc:sldMk cId="3776211925" sldId="285"/>
            <ac:cxnSpMk id="45" creationId="{88076430-D4D8-4BFE-8CE2-FEC0B962D6C8}"/>
          </ac:cxnSpMkLst>
        </pc:cxnChg>
      </pc:sldChg>
      <pc:sldChg chg="addSp delSp modSp">
        <pc:chgData name="김가은" userId="S::imgaeun2@cau.ac.kr::ef6fbda1-64f3-40cc-9651-4d6681d3e449" providerId="AD" clId="Web-{794979AB-2097-96EE-259C-8A2D4D6D2D0F}" dt="2021-08-16T19:31:59.953" v="1043" actId="20577"/>
        <pc:sldMkLst>
          <pc:docMk/>
          <pc:sldMk cId="4094738928" sldId="290"/>
        </pc:sldMkLst>
        <pc:spChg chg="del">
          <ac:chgData name="김가은" userId="S::imgaeun2@cau.ac.kr::ef6fbda1-64f3-40cc-9651-4d6681d3e449" providerId="AD" clId="Web-{794979AB-2097-96EE-259C-8A2D4D6D2D0F}" dt="2021-08-16T19:25:57.390" v="994"/>
          <ac:spMkLst>
            <pc:docMk/>
            <pc:sldMk cId="4094738928" sldId="290"/>
            <ac:spMk id="4" creationId="{877F9AE0-727A-8245-A635-F759D13A23ED}"/>
          </ac:spMkLst>
        </pc:spChg>
        <pc:spChg chg="add del mod">
          <ac:chgData name="김가은" userId="S::imgaeun2@cau.ac.kr::ef6fbda1-64f3-40cc-9651-4d6681d3e449" providerId="AD" clId="Web-{794979AB-2097-96EE-259C-8A2D4D6D2D0F}" dt="2021-08-16T19:26:01.890" v="996"/>
          <ac:spMkLst>
            <pc:docMk/>
            <pc:sldMk cId="4094738928" sldId="290"/>
            <ac:spMk id="5" creationId="{B04122CC-E3E2-42B2-84C2-E4D56F2BDFE5}"/>
          </ac:spMkLst>
        </pc:spChg>
        <pc:spChg chg="add del mod">
          <ac:chgData name="김가은" userId="S::imgaeun2@cau.ac.kr::ef6fbda1-64f3-40cc-9651-4d6681d3e449" providerId="AD" clId="Web-{794979AB-2097-96EE-259C-8A2D4D6D2D0F}" dt="2021-08-16T19:26:00.452" v="995"/>
          <ac:spMkLst>
            <pc:docMk/>
            <pc:sldMk cId="4094738928" sldId="290"/>
            <ac:spMk id="8" creationId="{0CAA3B13-BB99-4D69-A41A-8CBC217223B5}"/>
          </ac:spMkLst>
        </pc:spChg>
        <pc:spChg chg="add mod">
          <ac:chgData name="김가은" userId="S::imgaeun2@cau.ac.kr::ef6fbda1-64f3-40cc-9651-4d6681d3e449" providerId="AD" clId="Web-{794979AB-2097-96EE-259C-8A2D4D6D2D0F}" dt="2021-08-16T19:31:59.953" v="1043" actId="20577"/>
          <ac:spMkLst>
            <pc:docMk/>
            <pc:sldMk cId="4094738928" sldId="290"/>
            <ac:spMk id="11" creationId="{0B6ABFAD-299C-425E-9011-E9E7D5C0D5EA}"/>
          </ac:spMkLst>
        </pc:spChg>
        <pc:picChg chg="add mod modCrop">
          <ac:chgData name="김가은" userId="S::imgaeun2@cau.ac.kr::ef6fbda1-64f3-40cc-9651-4d6681d3e449" providerId="AD" clId="Web-{794979AB-2097-96EE-259C-8A2D4D6D2D0F}" dt="2021-08-16T19:31:44.358" v="1034" actId="1076"/>
          <ac:picMkLst>
            <pc:docMk/>
            <pc:sldMk cId="4094738928" sldId="290"/>
            <ac:picMk id="9" creationId="{B37265E0-8AFB-4072-AF53-772A561332D0}"/>
          </ac:picMkLst>
        </pc:picChg>
        <pc:picChg chg="add mod">
          <ac:chgData name="김가은" userId="S::imgaeun2@cau.ac.kr::ef6fbda1-64f3-40cc-9651-4d6681d3e449" providerId="AD" clId="Web-{794979AB-2097-96EE-259C-8A2D4D6D2D0F}" dt="2021-08-16T19:28:18.930" v="1016" actId="1076"/>
          <ac:picMkLst>
            <pc:docMk/>
            <pc:sldMk cId="4094738928" sldId="290"/>
            <ac:picMk id="10" creationId="{1B8F96F7-5A80-43B4-941A-0F4E2A8F1BFD}"/>
          </ac:picMkLst>
        </pc:picChg>
      </pc:sldChg>
      <pc:sldChg chg="addSp delSp modSp">
        <pc:chgData name="김가은" userId="S::imgaeun2@cau.ac.kr::ef6fbda1-64f3-40cc-9651-4d6681d3e449" providerId="AD" clId="Web-{794979AB-2097-96EE-259C-8A2D4D6D2D0F}" dt="2021-08-16T19:37:04.539" v="1074" actId="1076"/>
        <pc:sldMkLst>
          <pc:docMk/>
          <pc:sldMk cId="2223344354" sldId="291"/>
        </pc:sldMkLst>
        <pc:spChg chg="del mod">
          <ac:chgData name="김가은" userId="S::imgaeun2@cau.ac.kr::ef6fbda1-64f3-40cc-9651-4d6681d3e449" providerId="AD" clId="Web-{794979AB-2097-96EE-259C-8A2D4D6D2D0F}" dt="2021-08-16T19:33:01.032" v="1053"/>
          <ac:spMkLst>
            <pc:docMk/>
            <pc:sldMk cId="2223344354" sldId="291"/>
            <ac:spMk id="4" creationId="{877F9AE0-727A-8245-A635-F759D13A23ED}"/>
          </ac:spMkLst>
        </pc:spChg>
        <pc:spChg chg="add del mod">
          <ac:chgData name="김가은" userId="S::imgaeun2@cau.ac.kr::ef6fbda1-64f3-40cc-9651-4d6681d3e449" providerId="AD" clId="Web-{794979AB-2097-96EE-259C-8A2D4D6D2D0F}" dt="2021-08-16T19:33:04.642" v="1054"/>
          <ac:spMkLst>
            <pc:docMk/>
            <pc:sldMk cId="2223344354" sldId="291"/>
            <ac:spMk id="5" creationId="{032CCDF1-40DE-4BC1-BD4B-CE5245FA6E5F}"/>
          </ac:spMkLst>
        </pc:spChg>
        <pc:spChg chg="add del mod">
          <ac:chgData name="김가은" userId="S::imgaeun2@cau.ac.kr::ef6fbda1-64f3-40cc-9651-4d6681d3e449" providerId="AD" clId="Web-{794979AB-2097-96EE-259C-8A2D4D6D2D0F}" dt="2021-08-16T19:33:05.361" v="1055"/>
          <ac:spMkLst>
            <pc:docMk/>
            <pc:sldMk cId="2223344354" sldId="291"/>
            <ac:spMk id="8" creationId="{6DC53367-2621-46CE-AC8F-FF4EC0ADF438}"/>
          </ac:spMkLst>
        </pc:spChg>
        <pc:spChg chg="add del mod">
          <ac:chgData name="김가은" userId="S::imgaeun2@cau.ac.kr::ef6fbda1-64f3-40cc-9651-4d6681d3e449" providerId="AD" clId="Web-{794979AB-2097-96EE-259C-8A2D4D6D2D0F}" dt="2021-08-16T19:35:02.130" v="1058"/>
          <ac:spMkLst>
            <pc:docMk/>
            <pc:sldMk cId="2223344354" sldId="291"/>
            <ac:spMk id="9" creationId="{8B74A285-A984-49B6-9E6A-DB57D567C922}"/>
          </ac:spMkLst>
        </pc:spChg>
        <pc:picChg chg="add del mod modCrop">
          <ac:chgData name="김가은" userId="S::imgaeun2@cau.ac.kr::ef6fbda1-64f3-40cc-9651-4d6681d3e449" providerId="AD" clId="Web-{794979AB-2097-96EE-259C-8A2D4D6D2D0F}" dt="2021-08-16T19:36:47.664" v="1068"/>
          <ac:picMkLst>
            <pc:docMk/>
            <pc:sldMk cId="2223344354" sldId="291"/>
            <ac:picMk id="10" creationId="{B79E2EF5-37B5-4905-B7EB-4419106ED889}"/>
          </ac:picMkLst>
        </pc:picChg>
        <pc:picChg chg="add mod">
          <ac:chgData name="김가은" userId="S::imgaeun2@cau.ac.kr::ef6fbda1-64f3-40cc-9651-4d6681d3e449" providerId="AD" clId="Web-{794979AB-2097-96EE-259C-8A2D4D6D2D0F}" dt="2021-08-16T19:37:04.539" v="1074" actId="1076"/>
          <ac:picMkLst>
            <pc:docMk/>
            <pc:sldMk cId="2223344354" sldId="291"/>
            <ac:picMk id="11" creationId="{D402ED64-ED21-4E2F-B2C7-67975788EBF7}"/>
          </ac:picMkLst>
        </pc:picChg>
      </pc:sldChg>
      <pc:sldChg chg="addSp delSp modSp add replId">
        <pc:chgData name="김가은" userId="S::imgaeun2@cau.ac.kr::ef6fbda1-64f3-40cc-9651-4d6681d3e449" providerId="AD" clId="Web-{794979AB-2097-96EE-259C-8A2D4D6D2D0F}" dt="2021-08-16T22:21:17.376" v="3346" actId="20577"/>
        <pc:sldMkLst>
          <pc:docMk/>
          <pc:sldMk cId="1295434928" sldId="297"/>
        </pc:sldMkLst>
        <pc:spChg chg="mod">
          <ac:chgData name="김가은" userId="S::imgaeun2@cau.ac.kr::ef6fbda1-64f3-40cc-9651-4d6681d3e449" providerId="AD" clId="Web-{794979AB-2097-96EE-259C-8A2D4D6D2D0F}" dt="2021-08-16T15:23:01.551" v="3" actId="20577"/>
          <ac:spMkLst>
            <pc:docMk/>
            <pc:sldMk cId="1295434928" sldId="297"/>
            <ac:spMk id="2" creationId="{C69BD659-C076-D74B-88A5-023429C1C988}"/>
          </ac:spMkLst>
        </pc:spChg>
        <pc:spChg chg="del">
          <ac:chgData name="김가은" userId="S::imgaeun2@cau.ac.kr::ef6fbda1-64f3-40cc-9651-4d6681d3e449" providerId="AD" clId="Web-{794979AB-2097-96EE-259C-8A2D4D6D2D0F}" dt="2021-08-16T15:23:05.426" v="5"/>
          <ac:spMkLst>
            <pc:docMk/>
            <pc:sldMk cId="1295434928" sldId="297"/>
            <ac:spMk id="3" creationId="{99A0F9B0-7737-FA42-AE72-C17412A3AABB}"/>
          </ac:spMkLst>
        </pc:spChg>
        <pc:spChg chg="add mod">
          <ac:chgData name="김가은" userId="S::imgaeun2@cau.ac.kr::ef6fbda1-64f3-40cc-9651-4d6681d3e449" providerId="AD" clId="Web-{794979AB-2097-96EE-259C-8A2D4D6D2D0F}" dt="2021-08-16T19:40:06.014" v="1075" actId="1076"/>
          <ac:spMkLst>
            <pc:docMk/>
            <pc:sldMk cId="1295434928" sldId="297"/>
            <ac:spMk id="3" creationId="{BF288EB3-B650-4ABB-8D4D-C39F2AB59848}"/>
          </ac:spMkLst>
        </pc:spChg>
        <pc:spChg chg="add mod">
          <ac:chgData name="김가은" userId="S::imgaeun2@cau.ac.kr::ef6fbda1-64f3-40cc-9651-4d6681d3e449" providerId="AD" clId="Web-{794979AB-2097-96EE-259C-8A2D4D6D2D0F}" dt="2021-08-16T22:21:17.376" v="3346" actId="20577"/>
          <ac:spMkLst>
            <pc:docMk/>
            <pc:sldMk cId="1295434928" sldId="297"/>
            <ac:spMk id="4" creationId="{6CF2FB4E-CBAA-4ED7-A280-44845F5B11CE}"/>
          </ac:spMkLst>
        </pc:spChg>
        <pc:spChg chg="del">
          <ac:chgData name="김가은" userId="S::imgaeun2@cau.ac.kr::ef6fbda1-64f3-40cc-9651-4d6681d3e449" providerId="AD" clId="Web-{794979AB-2097-96EE-259C-8A2D4D6D2D0F}" dt="2021-08-16T15:23:03.629" v="4"/>
          <ac:spMkLst>
            <pc:docMk/>
            <pc:sldMk cId="1295434928" sldId="297"/>
            <ac:spMk id="4" creationId="{877F9AE0-727A-8245-A635-F759D13A23ED}"/>
          </ac:spMkLst>
        </pc:spChg>
        <pc:spChg chg="add del mod">
          <ac:chgData name="김가은" userId="S::imgaeun2@cau.ac.kr::ef6fbda1-64f3-40cc-9651-4d6681d3e449" providerId="AD" clId="Web-{794979AB-2097-96EE-259C-8A2D4D6D2D0F}" dt="2021-08-16T15:28:17.713" v="97"/>
          <ac:spMkLst>
            <pc:docMk/>
            <pc:sldMk cId="1295434928" sldId="297"/>
            <ac:spMk id="7" creationId="{95C6A6EA-5A66-4379-A69A-9E6BC4CEB40A}"/>
          </ac:spMkLst>
        </pc:spChg>
        <pc:spChg chg="add del mod">
          <ac:chgData name="김가은" userId="S::imgaeun2@cau.ac.kr::ef6fbda1-64f3-40cc-9651-4d6681d3e449" providerId="AD" clId="Web-{794979AB-2097-96EE-259C-8A2D4D6D2D0F}" dt="2021-08-16T15:28:16.776" v="96"/>
          <ac:spMkLst>
            <pc:docMk/>
            <pc:sldMk cId="1295434928" sldId="297"/>
            <ac:spMk id="9" creationId="{FF74C204-C272-4EB6-B652-A9A89DE61F47}"/>
          </ac:spMkLst>
        </pc:spChg>
        <pc:spChg chg="add del mod">
          <ac:chgData name="김가은" userId="S::imgaeun2@cau.ac.kr::ef6fbda1-64f3-40cc-9651-4d6681d3e449" providerId="AD" clId="Web-{794979AB-2097-96EE-259C-8A2D4D6D2D0F}" dt="2021-08-16T17:06:00.844" v="292"/>
          <ac:spMkLst>
            <pc:docMk/>
            <pc:sldMk cId="1295434928" sldId="297"/>
            <ac:spMk id="11" creationId="{F2741410-7468-4F98-9CB1-A3FA52F902D7}"/>
          </ac:spMkLst>
        </pc:spChg>
        <pc:spChg chg="add del mod">
          <ac:chgData name="김가은" userId="S::imgaeun2@cau.ac.kr::ef6fbda1-64f3-40cc-9651-4d6681d3e449" providerId="AD" clId="Web-{794979AB-2097-96EE-259C-8A2D4D6D2D0F}" dt="2021-08-16T17:06:13.610" v="295"/>
          <ac:spMkLst>
            <pc:docMk/>
            <pc:sldMk cId="1295434928" sldId="297"/>
            <ac:spMk id="13" creationId="{000D1B64-F86D-4D0A-BA3E-CA98DA7E0A14}"/>
          </ac:spMkLst>
        </pc:spChg>
      </pc:sldChg>
      <pc:sldChg chg="addSp delSp modSp add ord replId">
        <pc:chgData name="김가은" userId="S::imgaeun2@cau.ac.kr::ef6fbda1-64f3-40cc-9651-4d6681d3e449" providerId="AD" clId="Web-{794979AB-2097-96EE-259C-8A2D4D6D2D0F}" dt="2021-08-16T21:59:47.621" v="2655" actId="20577"/>
        <pc:sldMkLst>
          <pc:docMk/>
          <pc:sldMk cId="1473670600" sldId="298"/>
        </pc:sldMkLst>
        <pc:spChg chg="del mod">
          <ac:chgData name="김가은" userId="S::imgaeun2@cau.ac.kr::ef6fbda1-64f3-40cc-9651-4d6681d3e449" providerId="AD" clId="Web-{794979AB-2097-96EE-259C-8A2D4D6D2D0F}" dt="2021-08-16T17:02:31.354" v="207"/>
          <ac:spMkLst>
            <pc:docMk/>
            <pc:sldMk cId="1473670600" sldId="298"/>
            <ac:spMk id="2" creationId="{C69BD659-C076-D74B-88A5-023429C1C988}"/>
          </ac:spMkLst>
        </pc:spChg>
        <pc:spChg chg="add del">
          <ac:chgData name="김가은" userId="S::imgaeun2@cau.ac.kr::ef6fbda1-64f3-40cc-9651-4d6681d3e449" providerId="AD" clId="Web-{794979AB-2097-96EE-259C-8A2D4D6D2D0F}" dt="2021-08-16T17:02:26.166" v="206"/>
          <ac:spMkLst>
            <pc:docMk/>
            <pc:sldMk cId="1473670600" sldId="298"/>
            <ac:spMk id="3" creationId="{8C5A924D-85D4-41F9-833A-9A47D1DA4503}"/>
          </ac:spMkLst>
        </pc:spChg>
        <pc:spChg chg="add mod">
          <ac:chgData name="김가은" userId="S::imgaeun2@cau.ac.kr::ef6fbda1-64f3-40cc-9651-4d6681d3e449" providerId="AD" clId="Web-{794979AB-2097-96EE-259C-8A2D4D6D2D0F}" dt="2021-08-16T21:59:47.621" v="2655" actId="20577"/>
          <ac:spMkLst>
            <pc:docMk/>
            <pc:sldMk cId="1473670600" sldId="298"/>
            <ac:spMk id="3" creationId="{CE97279B-8BAE-4897-9B14-59C29D3F7ED2}"/>
          </ac:spMkLst>
        </pc:spChg>
        <pc:spChg chg="add mod">
          <ac:chgData name="김가은" userId="S::imgaeun2@cau.ac.kr::ef6fbda1-64f3-40cc-9651-4d6681d3e449" providerId="AD" clId="Web-{794979AB-2097-96EE-259C-8A2D4D6D2D0F}" dt="2021-08-16T17:02:43.870" v="213" actId="20577"/>
          <ac:spMkLst>
            <pc:docMk/>
            <pc:sldMk cId="1473670600" sldId="298"/>
            <ac:spMk id="5" creationId="{6F58C732-48B8-44A4-91B3-876DEA318E43}"/>
          </ac:spMkLst>
        </pc:spChg>
        <pc:spChg chg="del mod">
          <ac:chgData name="김가은" userId="S::imgaeun2@cau.ac.kr::ef6fbda1-64f3-40cc-9651-4d6681d3e449" providerId="AD" clId="Web-{794979AB-2097-96EE-259C-8A2D4D6D2D0F}" dt="2021-08-16T21:13:46.970" v="1122"/>
          <ac:spMkLst>
            <pc:docMk/>
            <pc:sldMk cId="1473670600" sldId="298"/>
            <ac:spMk id="7" creationId="{95C6A6EA-5A66-4379-A69A-9E6BC4CEB40A}"/>
          </ac:spMkLst>
        </pc:spChg>
        <pc:spChg chg="mod">
          <ac:chgData name="김가은" userId="S::imgaeun2@cau.ac.kr::ef6fbda1-64f3-40cc-9651-4d6681d3e449" providerId="AD" clId="Web-{794979AB-2097-96EE-259C-8A2D4D6D2D0F}" dt="2021-08-16T21:13:45.533" v="1121" actId="20577"/>
          <ac:spMkLst>
            <pc:docMk/>
            <pc:sldMk cId="1473670600" sldId="298"/>
            <ac:spMk id="9" creationId="{FF74C204-C272-4EB6-B652-A9A89DE61F47}"/>
          </ac:spMkLst>
        </pc:spChg>
        <pc:spChg chg="add del mod">
          <ac:chgData name="김가은" userId="S::imgaeun2@cau.ac.kr::ef6fbda1-64f3-40cc-9651-4d6681d3e449" providerId="AD" clId="Web-{794979AB-2097-96EE-259C-8A2D4D6D2D0F}" dt="2021-08-16T17:02:37.901" v="210"/>
          <ac:spMkLst>
            <pc:docMk/>
            <pc:sldMk cId="1473670600" sldId="298"/>
            <ac:spMk id="11" creationId="{1E82F66A-374D-4115-BD27-C31E16AB68D6}"/>
          </ac:spMkLst>
        </pc:spChg>
        <pc:spChg chg="add del mod">
          <ac:chgData name="김가은" userId="S::imgaeun2@cau.ac.kr::ef6fbda1-64f3-40cc-9651-4d6681d3e449" providerId="AD" clId="Web-{794979AB-2097-96EE-259C-8A2D4D6D2D0F}" dt="2021-08-16T21:13:56.798" v="1126"/>
          <ac:spMkLst>
            <pc:docMk/>
            <pc:sldMk cId="1473670600" sldId="298"/>
            <ac:spMk id="13" creationId="{403AD82E-A59B-4092-92A0-61A9C8C74579}"/>
          </ac:spMkLst>
        </pc:spChg>
        <pc:spChg chg="add del">
          <ac:chgData name="김가은" userId="S::imgaeun2@cau.ac.kr::ef6fbda1-64f3-40cc-9651-4d6681d3e449" providerId="AD" clId="Web-{794979AB-2097-96EE-259C-8A2D4D6D2D0F}" dt="2021-08-16T17:04:16.715" v="233"/>
          <ac:spMkLst>
            <pc:docMk/>
            <pc:sldMk cId="1473670600" sldId="298"/>
            <ac:spMk id="14" creationId="{2A83F54D-B740-4E78-9B46-9CA69F5A2DCC}"/>
          </ac:spMkLst>
        </pc:spChg>
        <pc:spChg chg="add del">
          <ac:chgData name="김가은" userId="S::imgaeun2@cau.ac.kr::ef6fbda1-64f3-40cc-9651-4d6681d3e449" providerId="AD" clId="Web-{794979AB-2097-96EE-259C-8A2D4D6D2D0F}" dt="2021-08-16T17:04:14.465" v="232"/>
          <ac:spMkLst>
            <pc:docMk/>
            <pc:sldMk cId="1473670600" sldId="298"/>
            <ac:spMk id="15" creationId="{298E68BA-E729-416A-8BC0-F0F4BE8FB5C8}"/>
          </ac:spMkLst>
        </pc:spChg>
      </pc:sldChg>
      <pc:sldChg chg="add del replId">
        <pc:chgData name="김가은" userId="S::imgaeun2@cau.ac.kr::ef6fbda1-64f3-40cc-9651-4d6681d3e449" providerId="AD" clId="Web-{794979AB-2097-96EE-259C-8A2D4D6D2D0F}" dt="2021-08-16T19:25:25.811" v="992"/>
        <pc:sldMkLst>
          <pc:docMk/>
          <pc:sldMk cId="3029347555" sldId="300"/>
        </pc:sldMkLst>
      </pc:sldChg>
      <pc:sldChg chg="addSp delSp modSp add replId">
        <pc:chgData name="김가은" userId="S::imgaeun2@cau.ac.kr::ef6fbda1-64f3-40cc-9651-4d6681d3e449" providerId="AD" clId="Web-{794979AB-2097-96EE-259C-8A2D4D6D2D0F}" dt="2021-08-16T19:24:56.529" v="991" actId="1076"/>
        <pc:sldMkLst>
          <pc:docMk/>
          <pc:sldMk cId="3830095006" sldId="301"/>
        </pc:sldMkLst>
        <pc:spChg chg="add del mod">
          <ac:chgData name="김가은" userId="S::imgaeun2@cau.ac.kr::ef6fbda1-64f3-40cc-9651-4d6681d3e449" providerId="AD" clId="Web-{794979AB-2097-96EE-259C-8A2D4D6D2D0F}" dt="2021-08-16T17:51:34.992" v="369"/>
          <ac:spMkLst>
            <pc:docMk/>
            <pc:sldMk cId="3830095006" sldId="301"/>
            <ac:spMk id="3" creationId="{6A8A4162-02DE-4C82-AC89-E3F05378418F}"/>
          </ac:spMkLst>
        </pc:spChg>
        <pc:spChg chg="add mod topLvl">
          <ac:chgData name="김가은" userId="S::imgaeun2@cau.ac.kr::ef6fbda1-64f3-40cc-9651-4d6681d3e449" providerId="AD" clId="Web-{794979AB-2097-96EE-259C-8A2D4D6D2D0F}" dt="2021-08-16T19:10:46.776" v="834"/>
          <ac:spMkLst>
            <pc:docMk/>
            <pc:sldMk cId="3830095006" sldId="301"/>
            <ac:spMk id="4" creationId="{20F35455-8347-4BCF-9636-F84A467B288E}"/>
          </ac:spMkLst>
        </pc:spChg>
        <pc:spChg chg="add mod">
          <ac:chgData name="김가은" userId="S::imgaeun2@cau.ac.kr::ef6fbda1-64f3-40cc-9651-4d6681d3e449" providerId="AD" clId="Web-{794979AB-2097-96EE-259C-8A2D4D6D2D0F}" dt="2021-08-16T17:53:39.650" v="387"/>
          <ac:spMkLst>
            <pc:docMk/>
            <pc:sldMk cId="3830095006" sldId="301"/>
            <ac:spMk id="5" creationId="{77C1D5DC-28FF-4FC4-8C3B-7E00F0729FD6}"/>
          </ac:spMkLst>
        </pc:spChg>
        <pc:spChg chg="add mod">
          <ac:chgData name="김가은" userId="S::imgaeun2@cau.ac.kr::ef6fbda1-64f3-40cc-9651-4d6681d3e449" providerId="AD" clId="Web-{794979AB-2097-96EE-259C-8A2D4D6D2D0F}" dt="2021-08-16T19:10:36.338" v="833" actId="14100"/>
          <ac:spMkLst>
            <pc:docMk/>
            <pc:sldMk cId="3830095006" sldId="301"/>
            <ac:spMk id="7" creationId="{51FEBCD9-8778-4083-85E5-2D489D79636D}"/>
          </ac:spMkLst>
        </pc:spChg>
        <pc:spChg chg="add mod">
          <ac:chgData name="김가은" userId="S::imgaeun2@cau.ac.kr::ef6fbda1-64f3-40cc-9651-4d6681d3e449" providerId="AD" clId="Web-{794979AB-2097-96EE-259C-8A2D4D6D2D0F}" dt="2021-08-16T19:24:56.529" v="991" actId="1076"/>
          <ac:spMkLst>
            <pc:docMk/>
            <pc:sldMk cId="3830095006" sldId="301"/>
            <ac:spMk id="9" creationId="{FC096489-FDC2-4DA6-8281-707563480D16}"/>
          </ac:spMkLst>
        </pc:spChg>
        <pc:spChg chg="add del mod">
          <ac:chgData name="김가은" userId="S::imgaeun2@cau.ac.kr::ef6fbda1-64f3-40cc-9651-4d6681d3e449" providerId="AD" clId="Web-{794979AB-2097-96EE-259C-8A2D4D6D2D0F}" dt="2021-08-16T17:56:21.434" v="405"/>
          <ac:spMkLst>
            <pc:docMk/>
            <pc:sldMk cId="3830095006" sldId="301"/>
            <ac:spMk id="14" creationId="{92A0DE01-4CDA-48AF-811B-583BB9034315}"/>
          </ac:spMkLst>
        </pc:spChg>
        <pc:spChg chg="add del">
          <ac:chgData name="김가은" userId="S::imgaeun2@cau.ac.kr::ef6fbda1-64f3-40cc-9651-4d6681d3e449" providerId="AD" clId="Web-{794979AB-2097-96EE-259C-8A2D4D6D2D0F}" dt="2021-08-16T18:16:28.590" v="417"/>
          <ac:spMkLst>
            <pc:docMk/>
            <pc:sldMk cId="3830095006" sldId="301"/>
            <ac:spMk id="14" creationId="{B4DF4AF6-8585-479A-9A63-81D37D6C6EDB}"/>
          </ac:spMkLst>
        </pc:spChg>
        <pc:grpChg chg="add del mod">
          <ac:chgData name="김가은" userId="S::imgaeun2@cau.ac.kr::ef6fbda1-64f3-40cc-9651-4d6681d3e449" providerId="AD" clId="Web-{794979AB-2097-96EE-259C-8A2D4D6D2D0F}" dt="2021-08-16T17:54:45.433" v="391"/>
          <ac:grpSpMkLst>
            <pc:docMk/>
            <pc:sldMk cId="3830095006" sldId="301"/>
            <ac:grpSpMk id="7" creationId="{CDED5F3E-1CB9-42C6-92A8-E1E854FA81D9}"/>
          </ac:grpSpMkLst>
        </pc:grpChg>
        <pc:grpChg chg="add del mod">
          <ac:chgData name="김가은" userId="S::imgaeun2@cau.ac.kr::ef6fbda1-64f3-40cc-9651-4d6681d3e449" providerId="AD" clId="Web-{794979AB-2097-96EE-259C-8A2D4D6D2D0F}" dt="2021-08-16T19:10:46.776" v="834"/>
          <ac:grpSpMkLst>
            <pc:docMk/>
            <pc:sldMk cId="3830095006" sldId="301"/>
            <ac:grpSpMk id="8" creationId="{663E0AFD-9FCD-4753-B678-68AB33509BBA}"/>
          </ac:grpSpMkLst>
        </pc:grpChg>
        <pc:grpChg chg="add mod">
          <ac:chgData name="김가은" userId="S::imgaeun2@cau.ac.kr::ef6fbda1-64f3-40cc-9651-4d6681d3e449" providerId="AD" clId="Web-{794979AB-2097-96EE-259C-8A2D4D6D2D0F}" dt="2021-08-16T19:10:55.136" v="836" actId="1076"/>
          <ac:grpSpMkLst>
            <pc:docMk/>
            <pc:sldMk cId="3830095006" sldId="301"/>
            <ac:grpSpMk id="13" creationId="{E9A314BC-2136-4DD0-8E92-B6658CE7E56B}"/>
          </ac:grpSpMkLst>
        </pc:grpChg>
        <pc:grpChg chg="topLvl">
          <ac:chgData name="김가은" userId="S::imgaeun2@cau.ac.kr::ef6fbda1-64f3-40cc-9651-4d6681d3e449" providerId="AD" clId="Web-{794979AB-2097-96EE-259C-8A2D4D6D2D0F}" dt="2021-08-16T19:10:46.776" v="834"/>
          <ac:grpSpMkLst>
            <pc:docMk/>
            <pc:sldMk cId="3830095006" sldId="301"/>
            <ac:grpSpMk id="18" creationId="{398B85C1-51CD-418B-BB02-361C878A772E}"/>
          </ac:grpSpMkLst>
        </pc:grpChg>
        <pc:picChg chg="add mod">
          <ac:chgData name="김가은" userId="S::imgaeun2@cau.ac.kr::ef6fbda1-64f3-40cc-9651-4d6681d3e449" providerId="AD" clId="Web-{794979AB-2097-96EE-259C-8A2D4D6D2D0F}" dt="2021-08-16T19:10:11.838" v="827" actId="1076"/>
          <ac:picMkLst>
            <pc:docMk/>
            <pc:sldMk cId="3830095006" sldId="301"/>
            <ac:picMk id="10" creationId="{B7E9E2A8-FFDB-4889-A23E-BABA01843B11}"/>
          </ac:picMkLst>
        </pc:picChg>
        <pc:picChg chg="del">
          <ac:chgData name="김가은" userId="S::imgaeun2@cau.ac.kr::ef6fbda1-64f3-40cc-9651-4d6681d3e449" providerId="AD" clId="Web-{794979AB-2097-96EE-259C-8A2D4D6D2D0F}" dt="2021-08-16T19:09:46.978" v="824"/>
          <ac:picMkLst>
            <pc:docMk/>
            <pc:sldMk cId="3830095006" sldId="301"/>
            <ac:picMk id="12" creationId="{8649CA4E-16B8-4F85-B2A6-C51790AC2635}"/>
          </ac:picMkLst>
        </pc:picChg>
        <pc:cxnChg chg="add del">
          <ac:chgData name="김가은" userId="S::imgaeun2@cau.ac.kr::ef6fbda1-64f3-40cc-9651-4d6681d3e449" providerId="AD" clId="Web-{794979AB-2097-96EE-259C-8A2D4D6D2D0F}" dt="2021-08-16T18:15:09.979" v="410"/>
          <ac:cxnSpMkLst>
            <pc:docMk/>
            <pc:sldMk cId="3830095006" sldId="301"/>
            <ac:cxnSpMk id="3" creationId="{68816F79-60CB-4DF0-AD62-72D9EE42778B}"/>
          </ac:cxnSpMkLst>
        </pc:cxnChg>
      </pc:sldChg>
      <pc:sldChg chg="addSp delSp modSp add replId">
        <pc:chgData name="김가은" userId="S::imgaeun2@cau.ac.kr::ef6fbda1-64f3-40cc-9651-4d6681d3e449" providerId="AD" clId="Web-{794979AB-2097-96EE-259C-8A2D4D6D2D0F}" dt="2021-08-16T19:18:13.899" v="941" actId="1076"/>
        <pc:sldMkLst>
          <pc:docMk/>
          <pc:sldMk cId="4211898763" sldId="302"/>
        </pc:sldMkLst>
        <pc:spChg chg="mod">
          <ac:chgData name="김가은" userId="S::imgaeun2@cau.ac.kr::ef6fbda1-64f3-40cc-9651-4d6681d3e449" providerId="AD" clId="Web-{794979AB-2097-96EE-259C-8A2D4D6D2D0F}" dt="2021-08-16T19:13:24.015" v="843" actId="20577"/>
          <ac:spMkLst>
            <pc:docMk/>
            <pc:sldMk cId="4211898763" sldId="302"/>
            <ac:spMk id="5" creationId="{77C1D5DC-28FF-4FC4-8C3B-7E00F0729FD6}"/>
          </ac:spMkLst>
        </pc:spChg>
        <pc:spChg chg="add del mod">
          <ac:chgData name="김가은" userId="S::imgaeun2@cau.ac.kr::ef6fbda1-64f3-40cc-9651-4d6681d3e449" providerId="AD" clId="Web-{794979AB-2097-96EE-259C-8A2D4D6D2D0F}" dt="2021-08-16T19:15:28.738" v="873"/>
          <ac:spMkLst>
            <pc:docMk/>
            <pc:sldMk cId="4211898763" sldId="302"/>
            <ac:spMk id="7" creationId="{E11504B1-0CD2-4CF2-AA3E-553EA307B427}"/>
          </ac:spMkLst>
        </pc:spChg>
        <pc:spChg chg="add mod">
          <ac:chgData name="김가은" userId="S::imgaeun2@cau.ac.kr::ef6fbda1-64f3-40cc-9651-4d6681d3e449" providerId="AD" clId="Web-{794979AB-2097-96EE-259C-8A2D4D6D2D0F}" dt="2021-08-16T19:18:10.868" v="940" actId="1076"/>
          <ac:spMkLst>
            <pc:docMk/>
            <pc:sldMk cId="4211898763" sldId="302"/>
            <ac:spMk id="9" creationId="{0FA45D81-DD60-478F-A515-6ED5E331E198}"/>
          </ac:spMkLst>
        </pc:spChg>
        <pc:grpChg chg="del">
          <ac:chgData name="김가은" userId="S::imgaeun2@cau.ac.kr::ef6fbda1-64f3-40cc-9651-4d6681d3e449" providerId="AD" clId="Web-{794979AB-2097-96EE-259C-8A2D4D6D2D0F}" dt="2021-08-16T18:13:53.914" v="408"/>
          <ac:grpSpMkLst>
            <pc:docMk/>
            <pc:sldMk cId="4211898763" sldId="302"/>
            <ac:grpSpMk id="8" creationId="{663E0AFD-9FCD-4753-B678-68AB33509BBA}"/>
          </ac:grpSpMkLst>
        </pc:grpChg>
        <pc:picChg chg="add mod">
          <ac:chgData name="김가은" userId="S::imgaeun2@cau.ac.kr::ef6fbda1-64f3-40cc-9651-4d6681d3e449" providerId="AD" clId="Web-{794979AB-2097-96EE-259C-8A2D4D6D2D0F}" dt="2021-08-16T19:18:13.899" v="941" actId="1076"/>
          <ac:picMkLst>
            <pc:docMk/>
            <pc:sldMk cId="4211898763" sldId="302"/>
            <ac:picMk id="3" creationId="{F6ED6D0B-A07A-4A44-9BDE-34DC2417C066}"/>
          </ac:picMkLst>
        </pc:picChg>
      </pc:sldChg>
      <pc:sldChg chg="addSp delSp modSp add replId">
        <pc:chgData name="김가은" userId="S::imgaeun2@cau.ac.kr::ef6fbda1-64f3-40cc-9651-4d6681d3e449" providerId="AD" clId="Web-{794979AB-2097-96EE-259C-8A2D4D6D2D0F}" dt="2021-08-16T19:20:07.731" v="955"/>
        <pc:sldMkLst>
          <pc:docMk/>
          <pc:sldMk cId="967359625" sldId="303"/>
        </pc:sldMkLst>
        <pc:spChg chg="mod">
          <ac:chgData name="김가은" userId="S::imgaeun2@cau.ac.kr::ef6fbda1-64f3-40cc-9651-4d6681d3e449" providerId="AD" clId="Web-{794979AB-2097-96EE-259C-8A2D4D6D2D0F}" dt="2021-08-16T19:19:34.292" v="947" actId="20577"/>
          <ac:spMkLst>
            <pc:docMk/>
            <pc:sldMk cId="967359625" sldId="303"/>
            <ac:spMk id="5" creationId="{77C1D5DC-28FF-4FC4-8C3B-7E00F0729FD6}"/>
          </ac:spMkLst>
        </pc:spChg>
        <pc:spChg chg="add del">
          <ac:chgData name="김가은" userId="S::imgaeun2@cau.ac.kr::ef6fbda1-64f3-40cc-9651-4d6681d3e449" providerId="AD" clId="Web-{794979AB-2097-96EE-259C-8A2D4D6D2D0F}" dt="2021-08-16T19:19:53.058" v="952"/>
          <ac:spMkLst>
            <pc:docMk/>
            <pc:sldMk cId="967359625" sldId="303"/>
            <ac:spMk id="7" creationId="{637A09B1-C28E-4E35-A22D-5F8DBA9F173D}"/>
          </ac:spMkLst>
        </pc:spChg>
        <pc:spChg chg="add del mod">
          <ac:chgData name="김가은" userId="S::imgaeun2@cau.ac.kr::ef6fbda1-64f3-40cc-9651-4d6681d3e449" providerId="AD" clId="Web-{794979AB-2097-96EE-259C-8A2D4D6D2D0F}" dt="2021-08-16T19:20:07.731" v="955"/>
          <ac:spMkLst>
            <pc:docMk/>
            <pc:sldMk cId="967359625" sldId="303"/>
            <ac:spMk id="8" creationId="{DD994B44-1A2C-405E-A2D5-F97AD0090379}"/>
          </ac:spMkLst>
        </pc:spChg>
        <pc:spChg chg="del">
          <ac:chgData name="김가은" userId="S::imgaeun2@cau.ac.kr::ef6fbda1-64f3-40cc-9651-4d6681d3e449" providerId="AD" clId="Web-{794979AB-2097-96EE-259C-8A2D4D6D2D0F}" dt="2021-08-16T19:19:28.308" v="944"/>
          <ac:spMkLst>
            <pc:docMk/>
            <pc:sldMk cId="967359625" sldId="303"/>
            <ac:spMk id="9" creationId="{0FA45D81-DD60-478F-A515-6ED5E331E198}"/>
          </ac:spMkLst>
        </pc:spChg>
        <pc:picChg chg="del">
          <ac:chgData name="김가은" userId="S::imgaeun2@cau.ac.kr::ef6fbda1-64f3-40cc-9651-4d6681d3e449" providerId="AD" clId="Web-{794979AB-2097-96EE-259C-8A2D4D6D2D0F}" dt="2021-08-16T19:19:26.448" v="943"/>
          <ac:picMkLst>
            <pc:docMk/>
            <pc:sldMk cId="967359625" sldId="303"/>
            <ac:picMk id="3" creationId="{F6ED6D0B-A07A-4A44-9BDE-34DC2417C066}"/>
          </ac:picMkLst>
        </pc:picChg>
        <pc:picChg chg="add mod">
          <ac:chgData name="김가은" userId="S::imgaeun2@cau.ac.kr::ef6fbda1-64f3-40cc-9651-4d6681d3e449" providerId="AD" clId="Web-{794979AB-2097-96EE-259C-8A2D4D6D2D0F}" dt="2021-08-16T19:19:42.433" v="950" actId="1076"/>
          <ac:picMkLst>
            <pc:docMk/>
            <pc:sldMk cId="967359625" sldId="303"/>
            <ac:picMk id="4" creationId="{AF5724B5-9559-4F6A-96A6-B6C32F10C41E}"/>
          </ac:picMkLst>
        </pc:picChg>
      </pc:sldChg>
      <pc:sldChg chg="addSp delSp modSp add del ord replId">
        <pc:chgData name="김가은" userId="S::imgaeun2@cau.ac.kr::ef6fbda1-64f3-40cc-9651-4d6681d3e449" providerId="AD" clId="Web-{794979AB-2097-96EE-259C-8A2D4D6D2D0F}" dt="2021-08-16T18:51:54.071" v="723"/>
        <pc:sldMkLst>
          <pc:docMk/>
          <pc:sldMk cId="3353849227" sldId="303"/>
        </pc:sldMkLst>
        <pc:grpChg chg="del">
          <ac:chgData name="김가은" userId="S::imgaeun2@cau.ac.kr::ef6fbda1-64f3-40cc-9651-4d6681d3e449" providerId="AD" clId="Web-{794979AB-2097-96EE-259C-8A2D4D6D2D0F}" dt="2021-08-16T18:33:51.142" v="625"/>
          <ac:grpSpMkLst>
            <pc:docMk/>
            <pc:sldMk cId="3353849227" sldId="303"/>
            <ac:grpSpMk id="8" creationId="{250E0272-574C-4171-A116-82D42FD4D2AB}"/>
          </ac:grpSpMkLst>
        </pc:grpChg>
        <pc:grpChg chg="add del mod">
          <ac:chgData name="김가은" userId="S::imgaeun2@cau.ac.kr::ef6fbda1-64f3-40cc-9651-4d6681d3e449" providerId="AD" clId="Web-{794979AB-2097-96EE-259C-8A2D4D6D2D0F}" dt="2021-08-16T18:41:42.424" v="671"/>
          <ac:grpSpMkLst>
            <pc:docMk/>
            <pc:sldMk cId="3353849227" sldId="303"/>
            <ac:grpSpMk id="9" creationId="{E6203931-0A87-471B-BE49-F7A8EDFC633F}"/>
          </ac:grpSpMkLst>
        </pc:grpChg>
        <pc:picChg chg="add mod">
          <ac:chgData name="김가은" userId="S::imgaeun2@cau.ac.kr::ef6fbda1-64f3-40cc-9651-4d6681d3e449" providerId="AD" clId="Web-{794979AB-2097-96EE-259C-8A2D4D6D2D0F}" dt="2021-08-16T18:42:24.207" v="675" actId="1076"/>
          <ac:picMkLst>
            <pc:docMk/>
            <pc:sldMk cId="3353849227" sldId="303"/>
            <ac:picMk id="3" creationId="{A4EFC92E-FDBF-4CAD-B2F0-33CB90B11D9A}"/>
          </ac:picMkLst>
        </pc:picChg>
        <pc:picChg chg="add ord">
          <ac:chgData name="김가은" userId="S::imgaeun2@cau.ac.kr::ef6fbda1-64f3-40cc-9651-4d6681d3e449" providerId="AD" clId="Web-{794979AB-2097-96EE-259C-8A2D4D6D2D0F}" dt="2021-08-16T18:34:03.470" v="628"/>
          <ac:picMkLst>
            <pc:docMk/>
            <pc:sldMk cId="3353849227" sldId="303"/>
            <ac:picMk id="10" creationId="{4E73C202-9696-4224-BC93-0A449F504EB6}"/>
          </ac:picMkLst>
        </pc:picChg>
        <pc:picChg chg="add ord">
          <ac:chgData name="김가은" userId="S::imgaeun2@cau.ac.kr::ef6fbda1-64f3-40cc-9651-4d6681d3e449" providerId="AD" clId="Web-{794979AB-2097-96EE-259C-8A2D4D6D2D0F}" dt="2021-08-16T18:34:09.423" v="629"/>
          <ac:picMkLst>
            <pc:docMk/>
            <pc:sldMk cId="3353849227" sldId="303"/>
            <ac:picMk id="11" creationId="{0BF198F2-E3E4-43E1-B1DC-084A67AB557E}"/>
          </ac:picMkLst>
        </pc:picChg>
        <pc:picChg chg="del">
          <ac:chgData name="김가은" userId="S::imgaeun2@cau.ac.kr::ef6fbda1-64f3-40cc-9651-4d6681d3e449" providerId="AD" clId="Web-{794979AB-2097-96EE-259C-8A2D4D6D2D0F}" dt="2021-08-16T18:41:43.690" v="672"/>
          <ac:picMkLst>
            <pc:docMk/>
            <pc:sldMk cId="3353849227" sldId="303"/>
            <ac:picMk id="12" creationId="{8649CA4E-16B8-4F85-B2A6-C51790AC2635}"/>
          </ac:picMkLst>
        </pc:picChg>
        <pc:picChg chg="add">
          <ac:chgData name="김가은" userId="S::imgaeun2@cau.ac.kr::ef6fbda1-64f3-40cc-9651-4d6681d3e449" providerId="AD" clId="Web-{794979AB-2097-96EE-259C-8A2D4D6D2D0F}" dt="2021-08-16T18:33:53.173" v="626"/>
          <ac:picMkLst>
            <pc:docMk/>
            <pc:sldMk cId="3353849227" sldId="303"/>
            <ac:picMk id="13" creationId="{83D41430-0147-4AD2-B1B7-672B918FD52C}"/>
          </ac:picMkLst>
        </pc:picChg>
      </pc:sldChg>
      <pc:sldChg chg="modSp add replId">
        <pc:chgData name="김가은" userId="S::imgaeun2@cau.ac.kr::ef6fbda1-64f3-40cc-9651-4d6681d3e449" providerId="AD" clId="Web-{794979AB-2097-96EE-259C-8A2D4D6D2D0F}" dt="2021-08-16T21:58:25.353" v="2637" actId="1076"/>
        <pc:sldMkLst>
          <pc:docMk/>
          <pc:sldMk cId="839299274" sldId="304"/>
        </pc:sldMkLst>
        <pc:grpChg chg="mod">
          <ac:chgData name="김가은" userId="S::imgaeun2@cau.ac.kr::ef6fbda1-64f3-40cc-9651-4d6681d3e449" providerId="AD" clId="Web-{794979AB-2097-96EE-259C-8A2D4D6D2D0F}" dt="2021-08-16T21:58:25.353" v="2637" actId="1076"/>
          <ac:grpSpMkLst>
            <pc:docMk/>
            <pc:sldMk cId="839299274" sldId="304"/>
            <ac:grpSpMk id="28" creationId="{57A2B4C3-FC4C-4B34-AA2A-C48873716B4B}"/>
          </ac:grpSpMkLst>
        </pc:grpChg>
        <pc:picChg chg="mod ord">
          <ac:chgData name="김가은" userId="S::imgaeun2@cau.ac.kr::ef6fbda1-64f3-40cc-9651-4d6681d3e449" providerId="AD" clId="Web-{794979AB-2097-96EE-259C-8A2D4D6D2D0F}" dt="2021-08-16T21:58:05.462" v="2635" actId="1076"/>
          <ac:picMkLst>
            <pc:docMk/>
            <pc:sldMk cId="839299274" sldId="304"/>
            <ac:picMk id="32" creationId="{DE8F82C4-EB1B-438C-9A45-F843D789E925}"/>
          </ac:picMkLst>
        </pc:picChg>
        <pc:picChg chg="ord">
          <ac:chgData name="김가은" userId="S::imgaeun2@cau.ac.kr::ef6fbda1-64f3-40cc-9651-4d6681d3e449" providerId="AD" clId="Web-{794979AB-2097-96EE-259C-8A2D4D6D2D0F}" dt="2021-08-16T21:57:57.540" v="2632"/>
          <ac:picMkLst>
            <pc:docMk/>
            <pc:sldMk cId="839299274" sldId="304"/>
            <ac:picMk id="33" creationId="{D5F58212-1261-4749-9E7A-B7E6D10B1900}"/>
          </ac:picMkLst>
        </pc:picChg>
      </pc:sldChg>
      <pc:sldChg chg="add del replId">
        <pc:chgData name="김가은" userId="S::imgaeun2@cau.ac.kr::ef6fbda1-64f3-40cc-9651-4d6681d3e449" providerId="AD" clId="Web-{794979AB-2097-96EE-259C-8A2D4D6D2D0F}" dt="2021-08-16T18:51:54.056" v="722"/>
        <pc:sldMkLst>
          <pc:docMk/>
          <pc:sldMk cId="3474809096" sldId="304"/>
        </pc:sldMkLst>
      </pc:sldChg>
      <pc:sldChg chg="addSp delSp modSp add replId">
        <pc:chgData name="김가은" userId="S::imgaeun2@cau.ac.kr::ef6fbda1-64f3-40cc-9651-4d6681d3e449" providerId="AD" clId="Web-{794979AB-2097-96EE-259C-8A2D4D6D2D0F}" dt="2021-08-16T19:32:14.406" v="1049" actId="20577"/>
        <pc:sldMkLst>
          <pc:docMk/>
          <pc:sldMk cId="1101890217" sldId="305"/>
        </pc:sldMkLst>
        <pc:spChg chg="del">
          <ac:chgData name="김가은" userId="S::imgaeun2@cau.ac.kr::ef6fbda1-64f3-40cc-9651-4d6681d3e449" providerId="AD" clId="Web-{794979AB-2097-96EE-259C-8A2D4D6D2D0F}" dt="2021-08-16T19:30:31.684" v="1018"/>
          <ac:spMkLst>
            <pc:docMk/>
            <pc:sldMk cId="1101890217" sldId="305"/>
            <ac:spMk id="4" creationId="{877F9AE0-727A-8245-A635-F759D13A23ED}"/>
          </ac:spMkLst>
        </pc:spChg>
        <pc:spChg chg="del">
          <ac:chgData name="김가은" userId="S::imgaeun2@cau.ac.kr::ef6fbda1-64f3-40cc-9651-4d6681d3e449" providerId="AD" clId="Web-{794979AB-2097-96EE-259C-8A2D4D6D2D0F}" dt="2021-08-16T19:30:35.153" v="1020"/>
          <ac:spMkLst>
            <pc:docMk/>
            <pc:sldMk cId="1101890217" sldId="305"/>
            <ac:spMk id="5" creationId="{B04122CC-E3E2-42B2-84C2-E4D56F2BDFE5}"/>
          </ac:spMkLst>
        </pc:spChg>
        <pc:spChg chg="add del mod">
          <ac:chgData name="김가은" userId="S::imgaeun2@cau.ac.kr::ef6fbda1-64f3-40cc-9651-4d6681d3e449" providerId="AD" clId="Web-{794979AB-2097-96EE-259C-8A2D4D6D2D0F}" dt="2021-08-16T19:30:33.809" v="1019"/>
          <ac:spMkLst>
            <pc:docMk/>
            <pc:sldMk cId="1101890217" sldId="305"/>
            <ac:spMk id="8" creationId="{1E07A0A3-A0A5-4EA3-ABAA-FF1BB7B1470D}"/>
          </ac:spMkLst>
        </pc:spChg>
        <pc:spChg chg="add mod">
          <ac:chgData name="김가은" userId="S::imgaeun2@cau.ac.kr::ef6fbda1-64f3-40cc-9651-4d6681d3e449" providerId="AD" clId="Web-{794979AB-2097-96EE-259C-8A2D4D6D2D0F}" dt="2021-08-16T19:32:14.406" v="1049" actId="20577"/>
          <ac:spMkLst>
            <pc:docMk/>
            <pc:sldMk cId="1101890217" sldId="305"/>
            <ac:spMk id="12" creationId="{3BF9B3AA-DF1B-4448-8573-40550CE19BE7}"/>
          </ac:spMkLst>
        </pc:spChg>
        <pc:picChg chg="add mod">
          <ac:chgData name="김가은" userId="S::imgaeun2@cau.ac.kr::ef6fbda1-64f3-40cc-9651-4d6681d3e449" providerId="AD" clId="Web-{794979AB-2097-96EE-259C-8A2D4D6D2D0F}" dt="2021-08-16T19:31:21.280" v="1032" actId="1076"/>
          <ac:picMkLst>
            <pc:docMk/>
            <pc:sldMk cId="1101890217" sldId="305"/>
            <ac:picMk id="9" creationId="{5AFD396F-F5DA-46A5-9B21-4CB531A4A18C}"/>
          </ac:picMkLst>
        </pc:picChg>
        <pc:picChg chg="add mod modCrop">
          <ac:chgData name="김가은" userId="S::imgaeun2@cau.ac.kr::ef6fbda1-64f3-40cc-9651-4d6681d3e449" providerId="AD" clId="Web-{794979AB-2097-96EE-259C-8A2D4D6D2D0F}" dt="2021-08-16T19:31:19.045" v="1031" actId="1076"/>
          <ac:picMkLst>
            <pc:docMk/>
            <pc:sldMk cId="1101890217" sldId="305"/>
            <ac:picMk id="10" creationId="{F62C4270-95AD-4A66-8289-0D4883259473}"/>
          </ac:picMkLst>
        </pc:picChg>
      </pc:sldChg>
      <pc:sldChg chg="add del replId">
        <pc:chgData name="김가은" userId="S::imgaeun2@cau.ac.kr::ef6fbda1-64f3-40cc-9651-4d6681d3e449" providerId="AD" clId="Web-{794979AB-2097-96EE-259C-8A2D4D6D2D0F}" dt="2021-08-16T19:32:53.345" v="1050"/>
        <pc:sldMkLst>
          <pc:docMk/>
          <pc:sldMk cId="1499978765" sldId="306"/>
        </pc:sldMkLst>
      </pc:sldChg>
      <pc:sldChg chg="addSp delSp modSp add ord replId modNotes">
        <pc:chgData name="김가은" userId="S::imgaeun2@cau.ac.kr::ef6fbda1-64f3-40cc-9651-4d6681d3e449" providerId="AD" clId="Web-{794979AB-2097-96EE-259C-8A2D4D6D2D0F}" dt="2021-08-16T22:20:57.454" v="3344" actId="20577"/>
        <pc:sldMkLst>
          <pc:docMk/>
          <pc:sldMk cId="1017838701" sldId="308"/>
        </pc:sldMkLst>
        <pc:spChg chg="add del mod">
          <ac:chgData name="김가은" userId="S::imgaeun2@cau.ac.kr::ef6fbda1-64f3-40cc-9651-4d6681d3e449" providerId="AD" clId="Web-{794979AB-2097-96EE-259C-8A2D4D6D2D0F}" dt="2021-08-16T21:42:42.082" v="2549"/>
          <ac:spMkLst>
            <pc:docMk/>
            <pc:sldMk cId="1017838701" sldId="308"/>
            <ac:spMk id="2" creationId="{257265D8-9F7D-41DB-8A15-74EF6B197139}"/>
          </ac:spMkLst>
        </pc:spChg>
        <pc:spChg chg="add mod">
          <ac:chgData name="김가은" userId="S::imgaeun2@cau.ac.kr::ef6fbda1-64f3-40cc-9651-4d6681d3e449" providerId="AD" clId="Web-{794979AB-2097-96EE-259C-8A2D4D6D2D0F}" dt="2021-08-16T22:06:20.121" v="2678" actId="1076"/>
          <ac:spMkLst>
            <pc:docMk/>
            <pc:sldMk cId="1017838701" sldId="308"/>
            <ac:spMk id="4" creationId="{E4E9D7B2-7735-43AE-AAB1-D70FB7D76B52}"/>
          </ac:spMkLst>
        </pc:spChg>
        <pc:spChg chg="mod">
          <ac:chgData name="김가은" userId="S::imgaeun2@cau.ac.kr::ef6fbda1-64f3-40cc-9651-4d6681d3e449" providerId="AD" clId="Web-{794979AB-2097-96EE-259C-8A2D4D6D2D0F}" dt="2021-08-16T22:20:57.454" v="3344" actId="20577"/>
          <ac:spMkLst>
            <pc:docMk/>
            <pc:sldMk cId="1017838701" sldId="308"/>
            <ac:spMk id="7" creationId="{95C6A6EA-5A66-4379-A69A-9E6BC4CEB40A}"/>
          </ac:spMkLst>
        </pc:spChg>
        <pc:spChg chg="mod">
          <ac:chgData name="김가은" userId="S::imgaeun2@cau.ac.kr::ef6fbda1-64f3-40cc-9651-4d6681d3e449" providerId="AD" clId="Web-{794979AB-2097-96EE-259C-8A2D4D6D2D0F}" dt="2021-08-16T21:13:35.749" v="1118" actId="20577"/>
          <ac:spMkLst>
            <pc:docMk/>
            <pc:sldMk cId="1017838701" sldId="308"/>
            <ac:spMk id="9" creationId="{FF74C204-C272-4EB6-B652-A9A89DE61F47}"/>
          </ac:spMkLst>
        </pc:spChg>
        <pc:spChg chg="del">
          <ac:chgData name="김가은" userId="S::imgaeun2@cau.ac.kr::ef6fbda1-64f3-40cc-9651-4d6681d3e449" providerId="AD" clId="Web-{794979AB-2097-96EE-259C-8A2D4D6D2D0F}" dt="2021-08-16T21:13:37.374" v="1119"/>
          <ac:spMkLst>
            <pc:docMk/>
            <pc:sldMk cId="1017838701" sldId="308"/>
            <ac:spMk id="13" creationId="{403AD82E-A59B-4092-92A0-61A9C8C74579}"/>
          </ac:spMkLst>
        </pc:spChg>
      </pc:sldChg>
    </pc:docChg>
  </pc:docChgLst>
  <pc:docChgLst>
    <pc:chgData name="게스트 사용자" userId="S::urn:spo:anon#ce936f49d6a9eb4d0a82ff589c854a185d33f82a30f6f86621a67f9c44756747::" providerId="AD" clId="Web-{40E2C18B-F63D-A3AD-FE37-321B1CE8DC7F}"/>
    <pc:docChg chg="modSld">
      <pc:chgData name="게스트 사용자" userId="S::urn:spo:anon#ce936f49d6a9eb4d0a82ff589c854a185d33f82a30f6f86621a67f9c44756747::" providerId="AD" clId="Web-{40E2C18B-F63D-A3AD-FE37-321B1CE8DC7F}" dt="2021-08-19T21:54:57.047" v="6" actId="20577"/>
      <pc:docMkLst>
        <pc:docMk/>
      </pc:docMkLst>
      <pc:sldChg chg="modSp">
        <pc:chgData name="게스트 사용자" userId="S::urn:spo:anon#ce936f49d6a9eb4d0a82ff589c854a185d33f82a30f6f86621a67f9c44756747::" providerId="AD" clId="Web-{40E2C18B-F63D-A3AD-FE37-321B1CE8DC7F}" dt="2021-08-19T21:54:57.047" v="6" actId="20577"/>
        <pc:sldMkLst>
          <pc:docMk/>
          <pc:sldMk cId="795369191" sldId="311"/>
        </pc:sldMkLst>
        <pc:spChg chg="mod">
          <ac:chgData name="게스트 사용자" userId="S::urn:spo:anon#ce936f49d6a9eb4d0a82ff589c854a185d33f82a30f6f86621a67f9c44756747::" providerId="AD" clId="Web-{40E2C18B-F63D-A3AD-FE37-321B1CE8DC7F}" dt="2021-08-19T21:54:51.390" v="3" actId="20577"/>
          <ac:spMkLst>
            <pc:docMk/>
            <pc:sldMk cId="795369191" sldId="311"/>
            <ac:spMk id="10" creationId="{5DFA07D9-79D1-4BC0-A588-D7265B4F2AC0}"/>
          </ac:spMkLst>
        </pc:spChg>
        <pc:spChg chg="mod">
          <ac:chgData name="게스트 사용자" userId="S::urn:spo:anon#ce936f49d6a9eb4d0a82ff589c854a185d33f82a30f6f86621a67f9c44756747::" providerId="AD" clId="Web-{40E2C18B-F63D-A3AD-FE37-321B1CE8DC7F}" dt="2021-08-19T21:54:57.047" v="6" actId="20577"/>
          <ac:spMkLst>
            <pc:docMk/>
            <pc:sldMk cId="795369191" sldId="311"/>
            <ac:spMk id="13" creationId="{40E03585-6ED4-4BD0-9B04-4AF60085B562}"/>
          </ac:spMkLst>
        </pc:spChg>
      </pc:sldChg>
    </pc:docChg>
  </pc:docChgLst>
  <pc:docChgLst>
    <pc:chgData name="정주연" userId="S::jywjd0801@cau.ac.kr::e91cd361-a7aa-43f1-b993-944d05cc3cf1" providerId="AD" clId="Web-{A6AAFC98-DF36-B3EB-1A12-E42F89098FE3}"/>
    <pc:docChg chg="addSld delSld modSld sldOrd">
      <pc:chgData name="정주연" userId="S::jywjd0801@cau.ac.kr::e91cd361-a7aa-43f1-b993-944d05cc3cf1" providerId="AD" clId="Web-{A6AAFC98-DF36-B3EB-1A12-E42F89098FE3}" dt="2021-08-16T22:20:53.653" v="3633"/>
      <pc:docMkLst>
        <pc:docMk/>
      </pc:docMkLst>
      <pc:sldChg chg="del">
        <pc:chgData name="정주연" userId="S::jywjd0801@cau.ac.kr::e91cd361-a7aa-43f1-b993-944d05cc3cf1" providerId="AD" clId="Web-{A6AAFC98-DF36-B3EB-1A12-E42F89098FE3}" dt="2021-08-16T21:55:04.266" v="2678"/>
        <pc:sldMkLst>
          <pc:docMk/>
          <pc:sldMk cId="3719325823" sldId="283"/>
        </pc:sldMkLst>
      </pc:sldChg>
      <pc:sldChg chg="addSp delSp modSp">
        <pc:chgData name="정주연" userId="S::jywjd0801@cau.ac.kr::e91cd361-a7aa-43f1-b993-944d05cc3cf1" providerId="AD" clId="Web-{A6AAFC98-DF36-B3EB-1A12-E42F89098FE3}" dt="2021-08-16T21:58:06.068" v="2722"/>
        <pc:sldMkLst>
          <pc:docMk/>
          <pc:sldMk cId="3776211925" sldId="285"/>
        </pc:sldMkLst>
        <pc:spChg chg="mod">
          <ac:chgData name="정주연" userId="S::jywjd0801@cau.ac.kr::e91cd361-a7aa-43f1-b993-944d05cc3cf1" providerId="AD" clId="Web-{A6AAFC98-DF36-B3EB-1A12-E42F89098FE3}" dt="2021-08-16T21:58:06.068" v="2722"/>
          <ac:spMkLst>
            <pc:docMk/>
            <pc:sldMk cId="3776211925" sldId="285"/>
            <ac:spMk id="2" creationId="{C69BD659-C076-D74B-88A5-023429C1C988}"/>
          </ac:spMkLst>
        </pc:spChg>
        <pc:spChg chg="add del mod">
          <ac:chgData name="정주연" userId="S::jywjd0801@cau.ac.kr::e91cd361-a7aa-43f1-b993-944d05cc3cf1" providerId="AD" clId="Web-{A6AAFC98-DF36-B3EB-1A12-E42F89098FE3}" dt="2021-08-16T18:30:15.605" v="444"/>
          <ac:spMkLst>
            <pc:docMk/>
            <pc:sldMk cId="3776211925" sldId="285"/>
            <ac:spMk id="3" creationId="{E051ED7B-25CD-4587-8EE5-B31DDAC3AE29}"/>
          </ac:spMkLst>
        </pc:spChg>
      </pc:sldChg>
      <pc:sldChg chg="modSp">
        <pc:chgData name="정주연" userId="S::jywjd0801@cau.ac.kr::e91cd361-a7aa-43f1-b993-944d05cc3cf1" providerId="AD" clId="Web-{A6AAFC98-DF36-B3EB-1A12-E42F89098FE3}" dt="2021-08-16T19:42:48.290" v="480" actId="20577"/>
        <pc:sldMkLst>
          <pc:docMk/>
          <pc:sldMk cId="1834149296" sldId="288"/>
        </pc:sldMkLst>
        <pc:spChg chg="mod">
          <ac:chgData name="정주연" userId="S::jywjd0801@cau.ac.kr::e91cd361-a7aa-43f1-b993-944d05cc3cf1" providerId="AD" clId="Web-{A6AAFC98-DF36-B3EB-1A12-E42F89098FE3}" dt="2021-08-16T19:42:48.290" v="480" actId="20577"/>
          <ac:spMkLst>
            <pc:docMk/>
            <pc:sldMk cId="1834149296" sldId="288"/>
            <ac:spMk id="4580" creationId="{A3C4556F-F24E-420E-B44E-B6AC9C1B6E41}"/>
          </ac:spMkLst>
        </pc:spChg>
      </pc:sldChg>
      <pc:sldChg chg="modSp">
        <pc:chgData name="정주연" userId="S::jywjd0801@cau.ac.kr::e91cd361-a7aa-43f1-b993-944d05cc3cf1" providerId="AD" clId="Web-{A6AAFC98-DF36-B3EB-1A12-E42F89098FE3}" dt="2021-08-16T21:59:29.148" v="2743"/>
        <pc:sldMkLst>
          <pc:docMk/>
          <pc:sldMk cId="4094738928" sldId="290"/>
        </pc:sldMkLst>
        <pc:spChg chg="mod">
          <ac:chgData name="정주연" userId="S::jywjd0801@cau.ac.kr::e91cd361-a7aa-43f1-b993-944d05cc3cf1" providerId="AD" clId="Web-{A6AAFC98-DF36-B3EB-1A12-E42F89098FE3}" dt="2021-08-16T21:59:29.148" v="2743"/>
          <ac:spMkLst>
            <pc:docMk/>
            <pc:sldMk cId="4094738928" sldId="290"/>
            <ac:spMk id="2" creationId="{C69BD659-C076-D74B-88A5-023429C1C988}"/>
          </ac:spMkLst>
        </pc:spChg>
        <pc:spChg chg="mod">
          <ac:chgData name="정주연" userId="S::jywjd0801@cau.ac.kr::e91cd361-a7aa-43f1-b993-944d05cc3cf1" providerId="AD" clId="Web-{A6AAFC98-DF36-B3EB-1A12-E42F89098FE3}" dt="2021-08-16T21:59:25.180" v="2741"/>
          <ac:spMkLst>
            <pc:docMk/>
            <pc:sldMk cId="4094738928" sldId="290"/>
            <ac:spMk id="3" creationId="{99A0F9B0-7737-FA42-AE72-C17412A3AABB}"/>
          </ac:spMkLst>
        </pc:spChg>
        <pc:spChg chg="mod">
          <ac:chgData name="정주연" userId="S::jywjd0801@cau.ac.kr::e91cd361-a7aa-43f1-b993-944d05cc3cf1" providerId="AD" clId="Web-{A6AAFC98-DF36-B3EB-1A12-E42F89098FE3}" dt="2021-08-16T21:59:25.180" v="2742"/>
          <ac:spMkLst>
            <pc:docMk/>
            <pc:sldMk cId="4094738928" sldId="290"/>
            <ac:spMk id="11" creationId="{0B6ABFAD-299C-425E-9011-E9E7D5C0D5EA}"/>
          </ac:spMkLst>
        </pc:spChg>
      </pc:sldChg>
      <pc:sldChg chg="modSp">
        <pc:chgData name="정주연" userId="S::jywjd0801@cau.ac.kr::e91cd361-a7aa-43f1-b993-944d05cc3cf1" providerId="AD" clId="Web-{A6AAFC98-DF36-B3EB-1A12-E42F89098FE3}" dt="2021-08-16T22:00:09.931" v="2758"/>
        <pc:sldMkLst>
          <pc:docMk/>
          <pc:sldMk cId="2223344354" sldId="291"/>
        </pc:sldMkLst>
        <pc:spChg chg="mod">
          <ac:chgData name="정주연" userId="S::jywjd0801@cau.ac.kr::e91cd361-a7aa-43f1-b993-944d05cc3cf1" providerId="AD" clId="Web-{A6AAFC98-DF36-B3EB-1A12-E42F89098FE3}" dt="2021-08-16T22:00:09.931" v="2758"/>
          <ac:spMkLst>
            <pc:docMk/>
            <pc:sldMk cId="2223344354" sldId="291"/>
            <ac:spMk id="2" creationId="{C69BD659-C076-D74B-88A5-023429C1C988}"/>
          </ac:spMkLst>
        </pc:spChg>
        <pc:spChg chg="mod">
          <ac:chgData name="정주연" userId="S::jywjd0801@cau.ac.kr::e91cd361-a7aa-43f1-b993-944d05cc3cf1" providerId="AD" clId="Web-{A6AAFC98-DF36-B3EB-1A12-E42F89098FE3}" dt="2021-08-16T22:00:06.837" v="2757"/>
          <ac:spMkLst>
            <pc:docMk/>
            <pc:sldMk cId="2223344354" sldId="291"/>
            <ac:spMk id="3" creationId="{99A0F9B0-7737-FA42-AE72-C17412A3AABB}"/>
          </ac:spMkLst>
        </pc:spChg>
        <pc:spChg chg="mod">
          <ac:chgData name="정주연" userId="S::jywjd0801@cau.ac.kr::e91cd361-a7aa-43f1-b993-944d05cc3cf1" providerId="AD" clId="Web-{A6AAFC98-DF36-B3EB-1A12-E42F89098FE3}" dt="2021-08-16T22:00:01.462" v="2753"/>
          <ac:spMkLst>
            <pc:docMk/>
            <pc:sldMk cId="2223344354" sldId="291"/>
            <ac:spMk id="6" creationId="{B839D334-5007-1747-86F0-750E7BF17DEF}"/>
          </ac:spMkLst>
        </pc:spChg>
      </pc:sldChg>
      <pc:sldChg chg="addSp delSp modSp del">
        <pc:chgData name="정주연" userId="S::jywjd0801@cau.ac.kr::e91cd361-a7aa-43f1-b993-944d05cc3cf1" providerId="AD" clId="Web-{A6AAFC98-DF36-B3EB-1A12-E42F89098FE3}" dt="2021-08-16T16:01:05.313" v="188"/>
        <pc:sldMkLst>
          <pc:docMk/>
          <pc:sldMk cId="232584939" sldId="292"/>
        </pc:sldMkLst>
        <pc:spChg chg="del mod">
          <ac:chgData name="정주연" userId="S::jywjd0801@cau.ac.kr::e91cd361-a7aa-43f1-b993-944d05cc3cf1" providerId="AD" clId="Web-{A6AAFC98-DF36-B3EB-1A12-E42F89098FE3}" dt="2021-08-16T15:22:48.295" v="151"/>
          <ac:spMkLst>
            <pc:docMk/>
            <pc:sldMk cId="232584939" sldId="292"/>
            <ac:spMk id="4" creationId="{67E4238E-B6A8-470A-8A16-90B1FC5660F6}"/>
          </ac:spMkLst>
        </pc:spChg>
        <pc:spChg chg="add mod">
          <ac:chgData name="정주연" userId="S::jywjd0801@cau.ac.kr::e91cd361-a7aa-43f1-b993-944d05cc3cf1" providerId="AD" clId="Web-{A6AAFC98-DF36-B3EB-1A12-E42F89098FE3}" dt="2021-08-16T15:22:48.295" v="151"/>
          <ac:spMkLst>
            <pc:docMk/>
            <pc:sldMk cId="232584939" sldId="292"/>
            <ac:spMk id="7" creationId="{C2B18ECF-5AFE-464D-8547-5AD444CCF483}"/>
          </ac:spMkLst>
        </pc:spChg>
      </pc:sldChg>
      <pc:sldChg chg="addSp delSp modSp ord">
        <pc:chgData name="정주연" userId="S::jywjd0801@cau.ac.kr::e91cd361-a7aa-43f1-b993-944d05cc3cf1" providerId="AD" clId="Web-{A6AAFC98-DF36-B3EB-1A12-E42F89098FE3}" dt="2021-08-16T22:01:42.480" v="2789" actId="14100"/>
        <pc:sldMkLst>
          <pc:docMk/>
          <pc:sldMk cId="2508229862" sldId="294"/>
        </pc:sldMkLst>
        <pc:spChg chg="mod">
          <ac:chgData name="정주연" userId="S::jywjd0801@cau.ac.kr::e91cd361-a7aa-43f1-b993-944d05cc3cf1" providerId="AD" clId="Web-{A6AAFC98-DF36-B3EB-1A12-E42F89098FE3}" dt="2021-08-16T22:01:35.371" v="2787" actId="20577"/>
          <ac:spMkLst>
            <pc:docMk/>
            <pc:sldMk cId="2508229862" sldId="294"/>
            <ac:spMk id="2" creationId="{5FC53CDA-897C-4DB3-81E5-235805719C98}"/>
          </ac:spMkLst>
        </pc:spChg>
        <pc:spChg chg="add mod">
          <ac:chgData name="정주연" userId="S::jywjd0801@cau.ac.kr::e91cd361-a7aa-43f1-b993-944d05cc3cf1" providerId="AD" clId="Web-{A6AAFC98-DF36-B3EB-1A12-E42F89098FE3}" dt="2021-08-16T22:01:32.621" v="2785" actId="20577"/>
          <ac:spMkLst>
            <pc:docMk/>
            <pc:sldMk cId="2508229862" sldId="294"/>
            <ac:spMk id="3" creationId="{0EAF1DC3-C91C-4300-BF4D-A31DCEF386C5}"/>
          </ac:spMkLst>
        </pc:spChg>
        <pc:spChg chg="del mod">
          <ac:chgData name="정주연" userId="S::jywjd0801@cau.ac.kr::e91cd361-a7aa-43f1-b993-944d05cc3cf1" providerId="AD" clId="Web-{A6AAFC98-DF36-B3EB-1A12-E42F89098FE3}" dt="2021-08-16T15:23:25.827" v="163"/>
          <ac:spMkLst>
            <pc:docMk/>
            <pc:sldMk cId="2508229862" sldId="294"/>
            <ac:spMk id="3" creationId="{4E298AA5-9400-4BE9-AB75-F7D354AC82C6}"/>
          </ac:spMkLst>
        </pc:spChg>
        <pc:spChg chg="mod">
          <ac:chgData name="정주연" userId="S::jywjd0801@cau.ac.kr::e91cd361-a7aa-43f1-b993-944d05cc3cf1" providerId="AD" clId="Web-{A6AAFC98-DF36-B3EB-1A12-E42F89098FE3}" dt="2021-08-16T22:01:42.480" v="2789" actId="14100"/>
          <ac:spMkLst>
            <pc:docMk/>
            <pc:sldMk cId="2508229862" sldId="294"/>
            <ac:spMk id="4" creationId="{D0B1A928-43B9-48F6-B7F0-A444A8EC741D}"/>
          </ac:spMkLst>
        </pc:spChg>
        <pc:spChg chg="add del mod">
          <ac:chgData name="정주연" userId="S::jywjd0801@cau.ac.kr::e91cd361-a7aa-43f1-b993-944d05cc3cf1" providerId="AD" clId="Web-{A6AAFC98-DF36-B3EB-1A12-E42F89098FE3}" dt="2021-08-16T16:00:41.619" v="184"/>
          <ac:spMkLst>
            <pc:docMk/>
            <pc:sldMk cId="2508229862" sldId="294"/>
            <ac:spMk id="7" creationId="{37DC755B-D190-4F93-87B7-BBA92F6C516E}"/>
          </ac:spMkLst>
        </pc:spChg>
      </pc:sldChg>
      <pc:sldChg chg="addSp delSp modSp">
        <pc:chgData name="정주연" userId="S::jywjd0801@cau.ac.kr::e91cd361-a7aa-43f1-b993-944d05cc3cf1" providerId="AD" clId="Web-{A6AAFC98-DF36-B3EB-1A12-E42F89098FE3}" dt="2021-08-16T14:10:36.186" v="119" actId="14100"/>
        <pc:sldMkLst>
          <pc:docMk/>
          <pc:sldMk cId="2423282766" sldId="295"/>
        </pc:sldMkLst>
        <pc:spChg chg="add del">
          <ac:chgData name="정주연" userId="S::jywjd0801@cau.ac.kr::e91cd361-a7aa-43f1-b993-944d05cc3cf1" providerId="AD" clId="Web-{A6AAFC98-DF36-B3EB-1A12-E42F89098FE3}" dt="2021-08-16T14:09:24.810" v="106"/>
          <ac:spMkLst>
            <pc:docMk/>
            <pc:sldMk cId="2423282766" sldId="295"/>
            <ac:spMk id="8" creationId="{011C189A-653F-4E6C-9D00-DEDC9BB06ED2}"/>
          </ac:spMkLst>
        </pc:spChg>
        <pc:spChg chg="add mod">
          <ac:chgData name="정주연" userId="S::jywjd0801@cau.ac.kr::e91cd361-a7aa-43f1-b993-944d05cc3cf1" providerId="AD" clId="Web-{A6AAFC98-DF36-B3EB-1A12-E42F89098FE3}" dt="2021-08-16T14:10:04.701" v="114" actId="14100"/>
          <ac:spMkLst>
            <pc:docMk/>
            <pc:sldMk cId="2423282766" sldId="295"/>
            <ac:spMk id="9" creationId="{EF116E22-97E9-424B-95F2-1772AAE5BBA9}"/>
          </ac:spMkLst>
        </pc:spChg>
        <pc:spChg chg="add mod">
          <ac:chgData name="정주연" userId="S::jywjd0801@cau.ac.kr::e91cd361-a7aa-43f1-b993-944d05cc3cf1" providerId="AD" clId="Web-{A6AAFC98-DF36-B3EB-1A12-E42F89098FE3}" dt="2021-08-16T14:10:36.186" v="119" actId="14100"/>
          <ac:spMkLst>
            <pc:docMk/>
            <pc:sldMk cId="2423282766" sldId="295"/>
            <ac:spMk id="11" creationId="{DE633F61-6B07-4A47-9CE6-7015B0DE9927}"/>
          </ac:spMkLst>
        </pc:spChg>
        <pc:picChg chg="add del mod">
          <ac:chgData name="정주연" userId="S::jywjd0801@cau.ac.kr::e91cd361-a7aa-43f1-b993-944d05cc3cf1" providerId="AD" clId="Web-{A6AAFC98-DF36-B3EB-1A12-E42F89098FE3}" dt="2021-08-16T14:01:37.392" v="18"/>
          <ac:picMkLst>
            <pc:docMk/>
            <pc:sldMk cId="2423282766" sldId="295"/>
            <ac:picMk id="3" creationId="{D2DFFAD8-5A6F-48B1-9E3F-2633919E63C0}"/>
          </ac:picMkLst>
        </pc:picChg>
        <pc:picChg chg="add mod ord">
          <ac:chgData name="정주연" userId="S::jywjd0801@cau.ac.kr::e91cd361-a7aa-43f1-b993-944d05cc3cf1" providerId="AD" clId="Web-{A6AAFC98-DF36-B3EB-1A12-E42F89098FE3}" dt="2021-08-16T14:09:30.716" v="108" actId="1076"/>
          <ac:picMkLst>
            <pc:docMk/>
            <pc:sldMk cId="2423282766" sldId="295"/>
            <ac:picMk id="4" creationId="{77A34F59-858F-44D6-A865-ECAC8A0A4CB6}"/>
          </ac:picMkLst>
        </pc:picChg>
        <pc:picChg chg="mod">
          <ac:chgData name="정주연" userId="S::jywjd0801@cau.ac.kr::e91cd361-a7aa-43f1-b993-944d05cc3cf1" providerId="AD" clId="Web-{A6AAFC98-DF36-B3EB-1A12-E42F89098FE3}" dt="2021-08-16T14:08:54.966" v="101"/>
          <ac:picMkLst>
            <pc:docMk/>
            <pc:sldMk cId="2423282766" sldId="295"/>
            <ac:picMk id="6" creationId="{3AC59898-8EB3-4A6F-AD90-055A87D65957}"/>
          </ac:picMkLst>
        </pc:picChg>
        <pc:picChg chg="mod modCrop">
          <ac:chgData name="정주연" userId="S::jywjd0801@cau.ac.kr::e91cd361-a7aa-43f1-b993-944d05cc3cf1" providerId="AD" clId="Web-{A6AAFC98-DF36-B3EB-1A12-E42F89098FE3}" dt="2021-08-16T14:08:57.356" v="103"/>
          <ac:picMkLst>
            <pc:docMk/>
            <pc:sldMk cId="2423282766" sldId="295"/>
            <ac:picMk id="12" creationId="{6FB89699-76A8-4097-9AA1-402AF79CD784}"/>
          </ac:picMkLst>
        </pc:picChg>
      </pc:sldChg>
      <pc:sldChg chg="addSp delSp modSp add del mod replId modClrScheme chgLayout">
        <pc:chgData name="정주연" userId="S::jywjd0801@cau.ac.kr::e91cd361-a7aa-43f1-b993-944d05cc3cf1" providerId="AD" clId="Web-{A6AAFC98-DF36-B3EB-1A12-E42F89098FE3}" dt="2021-08-16T14:04:22.584" v="44"/>
        <pc:sldMkLst>
          <pc:docMk/>
          <pc:sldMk cId="1007430622" sldId="296"/>
        </pc:sldMkLst>
        <pc:spChg chg="mod ord">
          <ac:chgData name="정주연" userId="S::jywjd0801@cau.ac.kr::e91cd361-a7aa-43f1-b993-944d05cc3cf1" providerId="AD" clId="Web-{A6AAFC98-DF36-B3EB-1A12-E42F89098FE3}" dt="2021-08-16T14:01:47.939" v="20"/>
          <ac:spMkLst>
            <pc:docMk/>
            <pc:sldMk cId="1007430622" sldId="296"/>
            <ac:spMk id="2" creationId="{6CF53F66-8F90-44FB-96B9-17831F6E42AF}"/>
          </ac:spMkLst>
        </pc:spChg>
        <pc:spChg chg="mod ord">
          <ac:chgData name="정주연" userId="S::jywjd0801@cau.ac.kr::e91cd361-a7aa-43f1-b993-944d05cc3cf1" providerId="AD" clId="Web-{A6AAFC98-DF36-B3EB-1A12-E42F89098FE3}" dt="2021-08-16T14:01:47.939" v="20"/>
          <ac:spMkLst>
            <pc:docMk/>
            <pc:sldMk cId="1007430622" sldId="296"/>
            <ac:spMk id="5" creationId="{4E778FA9-F39C-488B-9C4B-25DAD96595B2}"/>
          </ac:spMkLst>
        </pc:spChg>
        <pc:spChg chg="add del mod">
          <ac:chgData name="정주연" userId="S::jywjd0801@cau.ac.kr::e91cd361-a7aa-43f1-b993-944d05cc3cf1" providerId="AD" clId="Web-{A6AAFC98-DF36-B3EB-1A12-E42F89098FE3}" dt="2021-08-16T14:00:49.141" v="9"/>
          <ac:spMkLst>
            <pc:docMk/>
            <pc:sldMk cId="1007430622" sldId="296"/>
            <ac:spMk id="7" creationId="{D411C1B2-0BC8-4CBA-9E6E-CC071127C419}"/>
          </ac:spMkLst>
        </pc:spChg>
        <pc:spChg chg="add del mod ord">
          <ac:chgData name="정주연" userId="S::jywjd0801@cau.ac.kr::e91cd361-a7aa-43f1-b993-944d05cc3cf1" providerId="AD" clId="Web-{A6AAFC98-DF36-B3EB-1A12-E42F89098FE3}" dt="2021-08-16T14:04:19.099" v="42"/>
          <ac:spMkLst>
            <pc:docMk/>
            <pc:sldMk cId="1007430622" sldId="296"/>
            <ac:spMk id="8" creationId="{ADFDCAF9-A9C9-47B9-82FB-F5E8187E8899}"/>
          </ac:spMkLst>
        </pc:spChg>
        <pc:spChg chg="add del mod ord">
          <ac:chgData name="정주연" userId="S::jywjd0801@cau.ac.kr::e91cd361-a7aa-43f1-b993-944d05cc3cf1" providerId="AD" clId="Web-{A6AAFC98-DF36-B3EB-1A12-E42F89098FE3}" dt="2021-08-16T14:01:51.080" v="21"/>
          <ac:spMkLst>
            <pc:docMk/>
            <pc:sldMk cId="1007430622" sldId="296"/>
            <ac:spMk id="9" creationId="{396DB6EC-CDEC-4B52-8EBD-703C426E6A07}"/>
          </ac:spMkLst>
        </pc:spChg>
        <pc:spChg chg="add mod">
          <ac:chgData name="정주연" userId="S::jywjd0801@cau.ac.kr::e91cd361-a7aa-43f1-b993-944d05cc3cf1" providerId="AD" clId="Web-{A6AAFC98-DF36-B3EB-1A12-E42F89098FE3}" dt="2021-08-16T14:04:19.099" v="42"/>
          <ac:spMkLst>
            <pc:docMk/>
            <pc:sldMk cId="1007430622" sldId="296"/>
            <ac:spMk id="11" creationId="{30541B69-294F-46C9-B526-D5F907529306}"/>
          </ac:spMkLst>
        </pc:spChg>
        <pc:picChg chg="mod modCrop">
          <ac:chgData name="정주연" userId="S::jywjd0801@cau.ac.kr::e91cd361-a7aa-43f1-b993-944d05cc3cf1" providerId="AD" clId="Web-{A6AAFC98-DF36-B3EB-1A12-E42F89098FE3}" dt="2021-08-16T14:02:45.846" v="26" actId="1076"/>
          <ac:picMkLst>
            <pc:docMk/>
            <pc:sldMk cId="1007430622" sldId="296"/>
            <ac:picMk id="3" creationId="{D2DFFAD8-5A6F-48B1-9E3F-2633919E63C0}"/>
          </ac:picMkLst>
        </pc:picChg>
        <pc:picChg chg="del">
          <ac:chgData name="정주연" userId="S::jywjd0801@cau.ac.kr::e91cd361-a7aa-43f1-b993-944d05cc3cf1" providerId="AD" clId="Web-{A6AAFC98-DF36-B3EB-1A12-E42F89098FE3}" dt="2021-08-16T14:00:24.531" v="6"/>
          <ac:picMkLst>
            <pc:docMk/>
            <pc:sldMk cId="1007430622" sldId="296"/>
            <ac:picMk id="6" creationId="{3AC59898-8EB3-4A6F-AD90-055A87D65957}"/>
          </ac:picMkLst>
        </pc:picChg>
        <pc:picChg chg="del">
          <ac:chgData name="정주연" userId="S::jywjd0801@cau.ac.kr::e91cd361-a7aa-43f1-b993-944d05cc3cf1" providerId="AD" clId="Web-{A6AAFC98-DF36-B3EB-1A12-E42F89098FE3}" dt="2021-08-16T14:00:24.844" v="7"/>
          <ac:picMkLst>
            <pc:docMk/>
            <pc:sldMk cId="1007430622" sldId="296"/>
            <ac:picMk id="12" creationId="{6FB89699-76A8-4097-9AA1-402AF79CD784}"/>
          </ac:picMkLst>
        </pc:picChg>
      </pc:sldChg>
      <pc:sldChg chg="addSp delSp modSp new">
        <pc:chgData name="정주연" userId="S::jywjd0801@cau.ac.kr::e91cd361-a7aa-43f1-b993-944d05cc3cf1" providerId="AD" clId="Web-{A6AAFC98-DF36-B3EB-1A12-E42F89098FE3}" dt="2021-08-16T21:57:39.973" v="2720"/>
        <pc:sldMkLst>
          <pc:docMk/>
          <pc:sldMk cId="4023774457" sldId="296"/>
        </pc:sldMkLst>
        <pc:spChg chg="del">
          <ac:chgData name="정주연" userId="S::jywjd0801@cau.ac.kr::e91cd361-a7aa-43f1-b993-944d05cc3cf1" providerId="AD" clId="Web-{A6AAFC98-DF36-B3EB-1A12-E42F89098FE3}" dt="2021-08-16T14:07:28.542" v="76"/>
          <ac:spMkLst>
            <pc:docMk/>
            <pc:sldMk cId="4023774457" sldId="296"/>
            <ac:spMk id="2" creationId="{57F9DCCE-26C7-41D7-B495-97982202370E}"/>
          </ac:spMkLst>
        </pc:spChg>
        <pc:spChg chg="del">
          <ac:chgData name="정주연" userId="S::jywjd0801@cau.ac.kr::e91cd361-a7aa-43f1-b993-944d05cc3cf1" providerId="AD" clId="Web-{A6AAFC98-DF36-B3EB-1A12-E42F89098FE3}" dt="2021-08-16T14:07:29.589" v="77"/>
          <ac:spMkLst>
            <pc:docMk/>
            <pc:sldMk cId="4023774457" sldId="296"/>
            <ac:spMk id="3" creationId="{4F69AE05-BEC1-4DD9-A1F2-EEA1E024FF18}"/>
          </ac:spMkLst>
        </pc:spChg>
        <pc:spChg chg="del">
          <ac:chgData name="정주연" userId="S::jywjd0801@cau.ac.kr::e91cd361-a7aa-43f1-b993-944d05cc3cf1" providerId="AD" clId="Web-{A6AAFC98-DF36-B3EB-1A12-E42F89098FE3}" dt="2021-08-16T14:07:30.496" v="78"/>
          <ac:spMkLst>
            <pc:docMk/>
            <pc:sldMk cId="4023774457" sldId="296"/>
            <ac:spMk id="4" creationId="{15C368DA-D516-46FF-9882-264A49F5D0C2}"/>
          </ac:spMkLst>
        </pc:spChg>
        <pc:spChg chg="mod">
          <ac:chgData name="정주연" userId="S::jywjd0801@cau.ac.kr::e91cd361-a7aa-43f1-b993-944d05cc3cf1" providerId="AD" clId="Web-{A6AAFC98-DF36-B3EB-1A12-E42F89098FE3}" dt="2021-08-16T14:08:17.871" v="88" actId="1076"/>
          <ac:spMkLst>
            <pc:docMk/>
            <pc:sldMk cId="4023774457" sldId="296"/>
            <ac:spMk id="5" creationId="{ABD4A204-6577-4DC5-A31E-73458B57FA54}"/>
          </ac:spMkLst>
        </pc:spChg>
        <pc:spChg chg="add del">
          <ac:chgData name="정주연" userId="S::jywjd0801@cau.ac.kr::e91cd361-a7aa-43f1-b993-944d05cc3cf1" providerId="AD" clId="Web-{A6AAFC98-DF36-B3EB-1A12-E42F89098FE3}" dt="2021-08-16T14:07:26.464" v="75"/>
          <ac:spMkLst>
            <pc:docMk/>
            <pc:sldMk cId="4023774457" sldId="296"/>
            <ac:spMk id="6" creationId="{35CB177D-8FEF-4876-889D-6F0FF909DAE9}"/>
          </ac:spMkLst>
        </pc:spChg>
        <pc:spChg chg="add del">
          <ac:chgData name="정주연" userId="S::jywjd0801@cau.ac.kr::e91cd361-a7aa-43f1-b993-944d05cc3cf1" providerId="AD" clId="Web-{A6AAFC98-DF36-B3EB-1A12-E42F89098FE3}" dt="2021-08-16T14:07:26.464" v="75"/>
          <ac:spMkLst>
            <pc:docMk/>
            <pc:sldMk cId="4023774457" sldId="296"/>
            <ac:spMk id="7" creationId="{1E08154F-A639-4B53-A4D6-B5B1D220EFBD}"/>
          </ac:spMkLst>
        </pc:spChg>
        <pc:spChg chg="add del">
          <ac:chgData name="정주연" userId="S::jywjd0801@cau.ac.kr::e91cd361-a7aa-43f1-b993-944d05cc3cf1" providerId="AD" clId="Web-{A6AAFC98-DF36-B3EB-1A12-E42F89098FE3}" dt="2021-08-16T14:07:26.464" v="75"/>
          <ac:spMkLst>
            <pc:docMk/>
            <pc:sldMk cId="4023774457" sldId="296"/>
            <ac:spMk id="18" creationId="{32B85BAF-1A80-43DB-AB91-05503484C46B}"/>
          </ac:spMkLst>
        </pc:spChg>
        <pc:spChg chg="add mod">
          <ac:chgData name="정주연" userId="S::jywjd0801@cau.ac.kr::e91cd361-a7aa-43f1-b993-944d05cc3cf1" providerId="AD" clId="Web-{A6AAFC98-DF36-B3EB-1A12-E42F89098FE3}" dt="2021-08-16T14:11:38.938" v="127" actId="20577"/>
          <ac:spMkLst>
            <pc:docMk/>
            <pc:sldMk cId="4023774457" sldId="296"/>
            <ac:spMk id="19" creationId="{35CB177D-8FEF-4876-889D-6F0FF909DAE9}"/>
          </ac:spMkLst>
        </pc:spChg>
        <pc:spChg chg="add del mod">
          <ac:chgData name="정주연" userId="S::jywjd0801@cau.ac.kr::e91cd361-a7aa-43f1-b993-944d05cc3cf1" providerId="AD" clId="Web-{A6AAFC98-DF36-B3EB-1A12-E42F89098FE3}" dt="2021-08-16T14:08:02.543" v="87"/>
          <ac:spMkLst>
            <pc:docMk/>
            <pc:sldMk cId="4023774457" sldId="296"/>
            <ac:spMk id="20" creationId="{1E08154F-A639-4B53-A4D6-B5B1D220EFBD}"/>
          </ac:spMkLst>
        </pc:spChg>
        <pc:spChg chg="add mod">
          <ac:chgData name="정주연" userId="S::jywjd0801@cau.ac.kr::e91cd361-a7aa-43f1-b993-944d05cc3cf1" providerId="AD" clId="Web-{A6AAFC98-DF36-B3EB-1A12-E42F89098FE3}" dt="2021-08-16T21:57:39.973" v="2720"/>
          <ac:spMkLst>
            <pc:docMk/>
            <pc:sldMk cId="4023774457" sldId="296"/>
            <ac:spMk id="31" creationId="{32B85BAF-1A80-43DB-AB91-05503484C46B}"/>
          </ac:spMkLst>
        </pc:spChg>
        <pc:picChg chg="add del">
          <ac:chgData name="정주연" userId="S::jywjd0801@cau.ac.kr::e91cd361-a7aa-43f1-b993-944d05cc3cf1" providerId="AD" clId="Web-{A6AAFC98-DF36-B3EB-1A12-E42F89098FE3}" dt="2021-08-16T14:07:26.464" v="75"/>
          <ac:picMkLst>
            <pc:docMk/>
            <pc:sldMk cId="4023774457" sldId="296"/>
            <ac:picMk id="8" creationId="{A759B77A-5750-4657-9009-F202D250D1BE}"/>
          </ac:picMkLst>
        </pc:picChg>
        <pc:picChg chg="add del">
          <ac:chgData name="정주연" userId="S::jywjd0801@cau.ac.kr::e91cd361-a7aa-43f1-b993-944d05cc3cf1" providerId="AD" clId="Web-{A6AAFC98-DF36-B3EB-1A12-E42F89098FE3}" dt="2021-08-16T14:07:26.464" v="75"/>
          <ac:picMkLst>
            <pc:docMk/>
            <pc:sldMk cId="4023774457" sldId="296"/>
            <ac:picMk id="9" creationId="{02FA9F23-C225-48C6-B6A4-9DFF856DA3C7}"/>
          </ac:picMkLst>
        </pc:picChg>
        <pc:picChg chg="add del">
          <ac:chgData name="정주연" userId="S::jywjd0801@cau.ac.kr::e91cd361-a7aa-43f1-b993-944d05cc3cf1" providerId="AD" clId="Web-{A6AAFC98-DF36-B3EB-1A12-E42F89098FE3}" dt="2021-08-16T14:07:26.464" v="75"/>
          <ac:picMkLst>
            <pc:docMk/>
            <pc:sldMk cId="4023774457" sldId="296"/>
            <ac:picMk id="10" creationId="{E51BD914-71DF-4439-ADC5-F0016B5B0044}"/>
          </ac:picMkLst>
        </pc:picChg>
        <pc:picChg chg="add del">
          <ac:chgData name="정주연" userId="S::jywjd0801@cau.ac.kr::e91cd361-a7aa-43f1-b993-944d05cc3cf1" providerId="AD" clId="Web-{A6AAFC98-DF36-B3EB-1A12-E42F89098FE3}" dt="2021-08-16T14:07:26.464" v="75"/>
          <ac:picMkLst>
            <pc:docMk/>
            <pc:sldMk cId="4023774457" sldId="296"/>
            <ac:picMk id="11" creationId="{7019ACD6-CF66-43EF-92F6-981592204568}"/>
          </ac:picMkLst>
        </pc:picChg>
        <pc:picChg chg="add del">
          <ac:chgData name="정주연" userId="S::jywjd0801@cau.ac.kr::e91cd361-a7aa-43f1-b993-944d05cc3cf1" providerId="AD" clId="Web-{A6AAFC98-DF36-B3EB-1A12-E42F89098FE3}" dt="2021-08-16T14:07:26.464" v="75"/>
          <ac:picMkLst>
            <pc:docMk/>
            <pc:sldMk cId="4023774457" sldId="296"/>
            <ac:picMk id="12" creationId="{2959D05D-63E3-4986-9AA7-F96F27923DD8}"/>
          </ac:picMkLst>
        </pc:picChg>
        <pc:picChg chg="add del">
          <ac:chgData name="정주연" userId="S::jywjd0801@cau.ac.kr::e91cd361-a7aa-43f1-b993-944d05cc3cf1" providerId="AD" clId="Web-{A6AAFC98-DF36-B3EB-1A12-E42F89098FE3}" dt="2021-08-16T14:07:26.464" v="75"/>
          <ac:picMkLst>
            <pc:docMk/>
            <pc:sldMk cId="4023774457" sldId="296"/>
            <ac:picMk id="13" creationId="{80868E0E-8EEB-47C0-A3F5-6155F35E35BF}"/>
          </ac:picMkLst>
        </pc:picChg>
        <pc:picChg chg="add del">
          <ac:chgData name="정주연" userId="S::jywjd0801@cau.ac.kr::e91cd361-a7aa-43f1-b993-944d05cc3cf1" providerId="AD" clId="Web-{A6AAFC98-DF36-B3EB-1A12-E42F89098FE3}" dt="2021-08-16T14:07:26.464" v="75"/>
          <ac:picMkLst>
            <pc:docMk/>
            <pc:sldMk cId="4023774457" sldId="296"/>
            <ac:picMk id="14" creationId="{557FDF80-6A4D-403D-8D03-092282C3BD74}"/>
          </ac:picMkLst>
        </pc:picChg>
        <pc:picChg chg="add del">
          <ac:chgData name="정주연" userId="S::jywjd0801@cau.ac.kr::e91cd361-a7aa-43f1-b993-944d05cc3cf1" providerId="AD" clId="Web-{A6AAFC98-DF36-B3EB-1A12-E42F89098FE3}" dt="2021-08-16T14:07:26.464" v="75"/>
          <ac:picMkLst>
            <pc:docMk/>
            <pc:sldMk cId="4023774457" sldId="296"/>
            <ac:picMk id="15" creationId="{1436AC17-71BF-42C5-8AB9-D252C0851766}"/>
          </ac:picMkLst>
        </pc:picChg>
        <pc:picChg chg="add del">
          <ac:chgData name="정주연" userId="S::jywjd0801@cau.ac.kr::e91cd361-a7aa-43f1-b993-944d05cc3cf1" providerId="AD" clId="Web-{A6AAFC98-DF36-B3EB-1A12-E42F89098FE3}" dt="2021-08-16T14:07:26.464" v="75"/>
          <ac:picMkLst>
            <pc:docMk/>
            <pc:sldMk cId="4023774457" sldId="296"/>
            <ac:picMk id="16" creationId="{6D647D9E-3CC2-4D72-A059-8CA5D85091F4}"/>
          </ac:picMkLst>
        </pc:picChg>
        <pc:picChg chg="add del">
          <ac:chgData name="정주연" userId="S::jywjd0801@cau.ac.kr::e91cd361-a7aa-43f1-b993-944d05cc3cf1" providerId="AD" clId="Web-{A6AAFC98-DF36-B3EB-1A12-E42F89098FE3}" dt="2021-08-16T14:07:26.464" v="75"/>
          <ac:picMkLst>
            <pc:docMk/>
            <pc:sldMk cId="4023774457" sldId="296"/>
            <ac:picMk id="17" creationId="{1A9965E6-99F7-4EF0-B10F-4CD885118536}"/>
          </ac:picMkLst>
        </pc:picChg>
        <pc:picChg chg="add mod">
          <ac:chgData name="정주연" userId="S::jywjd0801@cau.ac.kr::e91cd361-a7aa-43f1-b993-944d05cc3cf1" providerId="AD" clId="Web-{A6AAFC98-DF36-B3EB-1A12-E42F89098FE3}" dt="2021-08-16T14:08:17.934" v="89" actId="1076"/>
          <ac:picMkLst>
            <pc:docMk/>
            <pc:sldMk cId="4023774457" sldId="296"/>
            <ac:picMk id="21" creationId="{A759B77A-5750-4657-9009-F202D250D1BE}"/>
          </ac:picMkLst>
        </pc:picChg>
        <pc:picChg chg="add mod">
          <ac:chgData name="정주연" userId="S::jywjd0801@cau.ac.kr::e91cd361-a7aa-43f1-b993-944d05cc3cf1" providerId="AD" clId="Web-{A6AAFC98-DF36-B3EB-1A12-E42F89098FE3}" dt="2021-08-16T14:08:17.934" v="90" actId="1076"/>
          <ac:picMkLst>
            <pc:docMk/>
            <pc:sldMk cId="4023774457" sldId="296"/>
            <ac:picMk id="22" creationId="{02FA9F23-C225-48C6-B6A4-9DFF856DA3C7}"/>
          </ac:picMkLst>
        </pc:picChg>
        <pc:picChg chg="add mod">
          <ac:chgData name="정주연" userId="S::jywjd0801@cau.ac.kr::e91cd361-a7aa-43f1-b993-944d05cc3cf1" providerId="AD" clId="Web-{A6AAFC98-DF36-B3EB-1A12-E42F89098FE3}" dt="2021-08-16T14:08:17.934" v="91" actId="1076"/>
          <ac:picMkLst>
            <pc:docMk/>
            <pc:sldMk cId="4023774457" sldId="296"/>
            <ac:picMk id="23" creationId="{E51BD914-71DF-4439-ADC5-F0016B5B0044}"/>
          </ac:picMkLst>
        </pc:picChg>
        <pc:picChg chg="add mod">
          <ac:chgData name="정주연" userId="S::jywjd0801@cau.ac.kr::e91cd361-a7aa-43f1-b993-944d05cc3cf1" providerId="AD" clId="Web-{A6AAFC98-DF36-B3EB-1A12-E42F89098FE3}" dt="2021-08-16T14:08:17.949" v="92" actId="1076"/>
          <ac:picMkLst>
            <pc:docMk/>
            <pc:sldMk cId="4023774457" sldId="296"/>
            <ac:picMk id="24" creationId="{7019ACD6-CF66-43EF-92F6-981592204568}"/>
          </ac:picMkLst>
        </pc:picChg>
        <pc:picChg chg="add mod">
          <ac:chgData name="정주연" userId="S::jywjd0801@cau.ac.kr::e91cd361-a7aa-43f1-b993-944d05cc3cf1" providerId="AD" clId="Web-{A6AAFC98-DF36-B3EB-1A12-E42F89098FE3}" dt="2021-08-16T14:08:17.949" v="93" actId="1076"/>
          <ac:picMkLst>
            <pc:docMk/>
            <pc:sldMk cId="4023774457" sldId="296"/>
            <ac:picMk id="25" creationId="{2959D05D-63E3-4986-9AA7-F96F27923DD8}"/>
          </ac:picMkLst>
        </pc:picChg>
        <pc:picChg chg="add mod">
          <ac:chgData name="정주연" userId="S::jywjd0801@cau.ac.kr::e91cd361-a7aa-43f1-b993-944d05cc3cf1" providerId="AD" clId="Web-{A6AAFC98-DF36-B3EB-1A12-E42F89098FE3}" dt="2021-08-16T14:08:17.949" v="94" actId="1076"/>
          <ac:picMkLst>
            <pc:docMk/>
            <pc:sldMk cId="4023774457" sldId="296"/>
            <ac:picMk id="26" creationId="{80868E0E-8EEB-47C0-A3F5-6155F35E35BF}"/>
          </ac:picMkLst>
        </pc:picChg>
        <pc:picChg chg="add mod">
          <ac:chgData name="정주연" userId="S::jywjd0801@cau.ac.kr::e91cd361-a7aa-43f1-b993-944d05cc3cf1" providerId="AD" clId="Web-{A6AAFC98-DF36-B3EB-1A12-E42F89098FE3}" dt="2021-08-16T14:08:17.965" v="95" actId="1076"/>
          <ac:picMkLst>
            <pc:docMk/>
            <pc:sldMk cId="4023774457" sldId="296"/>
            <ac:picMk id="27" creationId="{557FDF80-6A4D-403D-8D03-092282C3BD74}"/>
          </ac:picMkLst>
        </pc:picChg>
        <pc:picChg chg="add mod">
          <ac:chgData name="정주연" userId="S::jywjd0801@cau.ac.kr::e91cd361-a7aa-43f1-b993-944d05cc3cf1" providerId="AD" clId="Web-{A6AAFC98-DF36-B3EB-1A12-E42F89098FE3}" dt="2021-08-16T14:08:17.965" v="96" actId="1076"/>
          <ac:picMkLst>
            <pc:docMk/>
            <pc:sldMk cId="4023774457" sldId="296"/>
            <ac:picMk id="28" creationId="{1436AC17-71BF-42C5-8AB9-D252C0851766}"/>
          </ac:picMkLst>
        </pc:picChg>
        <pc:picChg chg="add mod">
          <ac:chgData name="정주연" userId="S::jywjd0801@cau.ac.kr::e91cd361-a7aa-43f1-b993-944d05cc3cf1" providerId="AD" clId="Web-{A6AAFC98-DF36-B3EB-1A12-E42F89098FE3}" dt="2021-08-16T14:08:17.965" v="97" actId="1076"/>
          <ac:picMkLst>
            <pc:docMk/>
            <pc:sldMk cId="4023774457" sldId="296"/>
            <ac:picMk id="29" creationId="{6D647D9E-3CC2-4D72-A059-8CA5D85091F4}"/>
          </ac:picMkLst>
        </pc:picChg>
        <pc:picChg chg="add mod">
          <ac:chgData name="정주연" userId="S::jywjd0801@cau.ac.kr::e91cd361-a7aa-43f1-b993-944d05cc3cf1" providerId="AD" clId="Web-{A6AAFC98-DF36-B3EB-1A12-E42F89098FE3}" dt="2021-08-16T14:08:17.981" v="98" actId="1076"/>
          <ac:picMkLst>
            <pc:docMk/>
            <pc:sldMk cId="4023774457" sldId="296"/>
            <ac:picMk id="30" creationId="{1A9965E6-99F7-4EF0-B10F-4CD885118536}"/>
          </ac:picMkLst>
        </pc:picChg>
      </pc:sldChg>
      <pc:sldChg chg="modSp">
        <pc:chgData name="정주연" userId="S::jywjd0801@cau.ac.kr::e91cd361-a7aa-43f1-b993-944d05cc3cf1" providerId="AD" clId="Web-{A6AAFC98-DF36-B3EB-1A12-E42F89098FE3}" dt="2021-08-16T22:00:23.228" v="2760"/>
        <pc:sldMkLst>
          <pc:docMk/>
          <pc:sldMk cId="1295434928" sldId="297"/>
        </pc:sldMkLst>
        <pc:spChg chg="mod">
          <ac:chgData name="정주연" userId="S::jywjd0801@cau.ac.kr::e91cd361-a7aa-43f1-b993-944d05cc3cf1" providerId="AD" clId="Web-{A6AAFC98-DF36-B3EB-1A12-E42F89098FE3}" dt="2021-08-16T22:00:23.228" v="2760"/>
          <ac:spMkLst>
            <pc:docMk/>
            <pc:sldMk cId="1295434928" sldId="297"/>
            <ac:spMk id="2" creationId="{C69BD659-C076-D74B-88A5-023429C1C988}"/>
          </ac:spMkLst>
        </pc:spChg>
      </pc:sldChg>
      <pc:sldChg chg="addSp delSp modSp">
        <pc:chgData name="정주연" userId="S::jywjd0801@cau.ac.kr::e91cd361-a7aa-43f1-b993-944d05cc3cf1" providerId="AD" clId="Web-{A6AAFC98-DF36-B3EB-1A12-E42F89098FE3}" dt="2021-08-16T22:00:40.635" v="2765"/>
        <pc:sldMkLst>
          <pc:docMk/>
          <pc:sldMk cId="1473670600" sldId="298"/>
        </pc:sldMkLst>
        <pc:spChg chg="add del mod">
          <ac:chgData name="정주연" userId="S::jywjd0801@cau.ac.kr::e91cd361-a7aa-43f1-b993-944d05cc3cf1" providerId="AD" clId="Web-{A6AAFC98-DF36-B3EB-1A12-E42F89098FE3}" dt="2021-08-16T21:54:50.594" v="2677"/>
          <ac:spMkLst>
            <pc:docMk/>
            <pc:sldMk cId="1473670600" sldId="298"/>
            <ac:spMk id="2" creationId="{6FA57A04-F9F8-4E60-A245-2B94D6FE6A82}"/>
          </ac:spMkLst>
        </pc:spChg>
        <pc:spChg chg="mod">
          <ac:chgData name="정주연" userId="S::jywjd0801@cau.ac.kr::e91cd361-a7aa-43f1-b993-944d05cc3cf1" providerId="AD" clId="Web-{A6AAFC98-DF36-B3EB-1A12-E42F89098FE3}" dt="2021-08-16T22:00:33.119" v="2763"/>
          <ac:spMkLst>
            <pc:docMk/>
            <pc:sldMk cId="1473670600" sldId="298"/>
            <ac:spMk id="3" creationId="{CE97279B-8BAE-4897-9B14-59C29D3F7ED2}"/>
          </ac:spMkLst>
        </pc:spChg>
        <pc:spChg chg="mod">
          <ac:chgData name="정주연" userId="S::jywjd0801@cau.ac.kr::e91cd361-a7aa-43f1-b993-944d05cc3cf1" providerId="AD" clId="Web-{A6AAFC98-DF36-B3EB-1A12-E42F89098FE3}" dt="2021-08-16T22:00:35.682" v="2764"/>
          <ac:spMkLst>
            <pc:docMk/>
            <pc:sldMk cId="1473670600" sldId="298"/>
            <ac:spMk id="5" creationId="{6F58C732-48B8-44A4-91B3-876DEA318E43}"/>
          </ac:spMkLst>
        </pc:spChg>
        <pc:spChg chg="mod">
          <ac:chgData name="정주연" userId="S::jywjd0801@cau.ac.kr::e91cd361-a7aa-43f1-b993-944d05cc3cf1" providerId="AD" clId="Web-{A6AAFC98-DF36-B3EB-1A12-E42F89098FE3}" dt="2021-08-16T22:00:40.635" v="2765"/>
          <ac:spMkLst>
            <pc:docMk/>
            <pc:sldMk cId="1473670600" sldId="298"/>
            <ac:spMk id="9" creationId="{FF74C204-C272-4EB6-B652-A9A89DE61F47}"/>
          </ac:spMkLst>
        </pc:spChg>
      </pc:sldChg>
      <pc:sldChg chg="delSp new del">
        <pc:chgData name="정주연" userId="S::jywjd0801@cau.ac.kr::e91cd361-a7aa-43f1-b993-944d05cc3cf1" providerId="AD" clId="Web-{A6AAFC98-DF36-B3EB-1A12-E42F89098FE3}" dt="2021-08-16T19:39:47.473" v="445"/>
        <pc:sldMkLst>
          <pc:docMk/>
          <pc:sldMk cId="1910672505" sldId="299"/>
        </pc:sldMkLst>
        <pc:spChg chg="del">
          <ac:chgData name="정주연" userId="S::jywjd0801@cau.ac.kr::e91cd361-a7aa-43f1-b993-944d05cc3cf1" providerId="AD" clId="Web-{A6AAFC98-DF36-B3EB-1A12-E42F89098FE3}" dt="2021-08-16T16:45:32.504" v="191"/>
          <ac:spMkLst>
            <pc:docMk/>
            <pc:sldMk cId="1910672505" sldId="299"/>
            <ac:spMk id="2" creationId="{1BF6191D-4E09-4256-8EB1-1BFD045707BA}"/>
          </ac:spMkLst>
        </pc:spChg>
        <pc:spChg chg="del">
          <ac:chgData name="정주연" userId="S::jywjd0801@cau.ac.kr::e91cd361-a7aa-43f1-b993-944d05cc3cf1" providerId="AD" clId="Web-{A6AAFC98-DF36-B3EB-1A12-E42F89098FE3}" dt="2021-08-16T16:45:31.848" v="190"/>
          <ac:spMkLst>
            <pc:docMk/>
            <pc:sldMk cId="1910672505" sldId="299"/>
            <ac:spMk id="3" creationId="{7CB9F76D-9C1A-474A-9D9A-AB136B66C42E}"/>
          </ac:spMkLst>
        </pc:spChg>
      </pc:sldChg>
      <pc:sldChg chg="modSp">
        <pc:chgData name="정주연" userId="S::jywjd0801@cau.ac.kr::e91cd361-a7aa-43f1-b993-944d05cc3cf1" providerId="AD" clId="Web-{A6AAFC98-DF36-B3EB-1A12-E42F89098FE3}" dt="2021-08-16T21:58:28.631" v="2730"/>
        <pc:sldMkLst>
          <pc:docMk/>
          <pc:sldMk cId="3830095006" sldId="301"/>
        </pc:sldMkLst>
        <pc:spChg chg="mod">
          <ac:chgData name="정주연" userId="S::jywjd0801@cau.ac.kr::e91cd361-a7aa-43f1-b993-944d05cc3cf1" providerId="AD" clId="Web-{A6AAFC98-DF36-B3EB-1A12-E42F89098FE3}" dt="2021-08-16T21:58:22.834" v="2726"/>
          <ac:spMkLst>
            <pc:docMk/>
            <pc:sldMk cId="3830095006" sldId="301"/>
            <ac:spMk id="2" creationId="{C69BD659-C076-D74B-88A5-023429C1C988}"/>
          </ac:spMkLst>
        </pc:spChg>
        <pc:spChg chg="mod">
          <ac:chgData name="정주연" userId="S::jywjd0801@cau.ac.kr::e91cd361-a7aa-43f1-b993-944d05cc3cf1" providerId="AD" clId="Web-{A6AAFC98-DF36-B3EB-1A12-E42F89098FE3}" dt="2021-08-16T21:58:28.287" v="2728"/>
          <ac:spMkLst>
            <pc:docMk/>
            <pc:sldMk cId="3830095006" sldId="301"/>
            <ac:spMk id="4" creationId="{20F35455-8347-4BCF-9636-F84A467B288E}"/>
          </ac:spMkLst>
        </pc:spChg>
        <pc:spChg chg="mod">
          <ac:chgData name="정주연" userId="S::jywjd0801@cau.ac.kr::e91cd361-a7aa-43f1-b993-944d05cc3cf1" providerId="AD" clId="Web-{A6AAFC98-DF36-B3EB-1A12-E42F89098FE3}" dt="2021-08-16T21:58:28.115" v="2727"/>
          <ac:spMkLst>
            <pc:docMk/>
            <pc:sldMk cId="3830095006" sldId="301"/>
            <ac:spMk id="5" creationId="{77C1D5DC-28FF-4FC4-8C3B-7E00F0729FD6}"/>
          </ac:spMkLst>
        </pc:spChg>
        <pc:spChg chg="mod">
          <ac:chgData name="정주연" userId="S::jywjd0801@cau.ac.kr::e91cd361-a7aa-43f1-b993-944d05cc3cf1" providerId="AD" clId="Web-{A6AAFC98-DF36-B3EB-1A12-E42F89098FE3}" dt="2021-08-16T21:58:28.459" v="2729"/>
          <ac:spMkLst>
            <pc:docMk/>
            <pc:sldMk cId="3830095006" sldId="301"/>
            <ac:spMk id="7" creationId="{51FEBCD9-8778-4083-85E5-2D489D79636D}"/>
          </ac:spMkLst>
        </pc:spChg>
        <pc:spChg chg="mod">
          <ac:chgData name="정주연" userId="S::jywjd0801@cau.ac.kr::e91cd361-a7aa-43f1-b993-944d05cc3cf1" providerId="AD" clId="Web-{A6AAFC98-DF36-B3EB-1A12-E42F89098FE3}" dt="2021-08-16T21:58:28.631" v="2730"/>
          <ac:spMkLst>
            <pc:docMk/>
            <pc:sldMk cId="3830095006" sldId="301"/>
            <ac:spMk id="9" creationId="{FC096489-FDC2-4DA6-8281-707563480D16}"/>
          </ac:spMkLst>
        </pc:spChg>
      </pc:sldChg>
      <pc:sldChg chg="modSp">
        <pc:chgData name="정주연" userId="S::jywjd0801@cau.ac.kr::e91cd361-a7aa-43f1-b993-944d05cc3cf1" providerId="AD" clId="Web-{A6AAFC98-DF36-B3EB-1A12-E42F89098FE3}" dt="2021-08-16T21:58:52.007" v="2736" actId="20577"/>
        <pc:sldMkLst>
          <pc:docMk/>
          <pc:sldMk cId="4211898763" sldId="302"/>
        </pc:sldMkLst>
        <pc:spChg chg="mod">
          <ac:chgData name="정주연" userId="S::jywjd0801@cau.ac.kr::e91cd361-a7aa-43f1-b993-944d05cc3cf1" providerId="AD" clId="Web-{A6AAFC98-DF36-B3EB-1A12-E42F89098FE3}" dt="2021-08-16T21:58:47.210" v="2734"/>
          <ac:spMkLst>
            <pc:docMk/>
            <pc:sldMk cId="4211898763" sldId="302"/>
            <ac:spMk id="2" creationId="{C69BD659-C076-D74B-88A5-023429C1C988}"/>
          </ac:spMkLst>
        </pc:spChg>
        <pc:spChg chg="mod">
          <ac:chgData name="정주연" userId="S::jywjd0801@cau.ac.kr::e91cd361-a7aa-43f1-b993-944d05cc3cf1" providerId="AD" clId="Web-{A6AAFC98-DF36-B3EB-1A12-E42F89098FE3}" dt="2021-08-16T21:58:42.069" v="2732"/>
          <ac:spMkLst>
            <pc:docMk/>
            <pc:sldMk cId="4211898763" sldId="302"/>
            <ac:spMk id="5" creationId="{77C1D5DC-28FF-4FC4-8C3B-7E00F0729FD6}"/>
          </ac:spMkLst>
        </pc:spChg>
        <pc:spChg chg="mod">
          <ac:chgData name="정주연" userId="S::jywjd0801@cau.ac.kr::e91cd361-a7aa-43f1-b993-944d05cc3cf1" providerId="AD" clId="Web-{A6AAFC98-DF36-B3EB-1A12-E42F89098FE3}" dt="2021-08-16T21:58:52.007" v="2736" actId="20577"/>
          <ac:spMkLst>
            <pc:docMk/>
            <pc:sldMk cId="4211898763" sldId="302"/>
            <ac:spMk id="9" creationId="{0FA45D81-DD60-478F-A515-6ED5E331E198}"/>
          </ac:spMkLst>
        </pc:spChg>
      </pc:sldChg>
      <pc:sldChg chg="modSp">
        <pc:chgData name="정주연" userId="S::jywjd0801@cau.ac.kr::e91cd361-a7aa-43f1-b993-944d05cc3cf1" providerId="AD" clId="Web-{A6AAFC98-DF36-B3EB-1A12-E42F89098FE3}" dt="2021-08-16T21:59:18.742" v="2739"/>
        <pc:sldMkLst>
          <pc:docMk/>
          <pc:sldMk cId="967359625" sldId="303"/>
        </pc:sldMkLst>
        <pc:spChg chg="mod">
          <ac:chgData name="정주연" userId="S::jywjd0801@cau.ac.kr::e91cd361-a7aa-43f1-b993-944d05cc3cf1" providerId="AD" clId="Web-{A6AAFC98-DF36-B3EB-1A12-E42F89098FE3}" dt="2021-08-16T21:59:18.742" v="2739"/>
          <ac:spMkLst>
            <pc:docMk/>
            <pc:sldMk cId="967359625" sldId="303"/>
            <ac:spMk id="2" creationId="{C69BD659-C076-D74B-88A5-023429C1C988}"/>
          </ac:spMkLst>
        </pc:spChg>
        <pc:spChg chg="mod">
          <ac:chgData name="정주연" userId="S::jywjd0801@cau.ac.kr::e91cd361-a7aa-43f1-b993-944d05cc3cf1" providerId="AD" clId="Web-{A6AAFC98-DF36-B3EB-1A12-E42F89098FE3}" dt="2021-08-16T21:59:15.242" v="2738"/>
          <ac:spMkLst>
            <pc:docMk/>
            <pc:sldMk cId="967359625" sldId="303"/>
            <ac:spMk id="5" creationId="{77C1D5DC-28FF-4FC4-8C3B-7E00F0729FD6}"/>
          </ac:spMkLst>
        </pc:spChg>
      </pc:sldChg>
      <pc:sldChg chg="modSp">
        <pc:chgData name="정주연" userId="S::jywjd0801@cau.ac.kr::e91cd361-a7aa-43f1-b993-944d05cc3cf1" providerId="AD" clId="Web-{A6AAFC98-DF36-B3EB-1A12-E42F89098FE3}" dt="2021-08-16T21:58:16.381" v="2724"/>
        <pc:sldMkLst>
          <pc:docMk/>
          <pc:sldMk cId="839299274" sldId="304"/>
        </pc:sldMkLst>
        <pc:spChg chg="mod">
          <ac:chgData name="정주연" userId="S::jywjd0801@cau.ac.kr::e91cd361-a7aa-43f1-b993-944d05cc3cf1" providerId="AD" clId="Web-{A6AAFC98-DF36-B3EB-1A12-E42F89098FE3}" dt="2021-08-16T21:58:16.381" v="2724"/>
          <ac:spMkLst>
            <pc:docMk/>
            <pc:sldMk cId="839299274" sldId="304"/>
            <ac:spMk id="2" creationId="{C69BD659-C076-D74B-88A5-023429C1C988}"/>
          </ac:spMkLst>
        </pc:spChg>
      </pc:sldChg>
      <pc:sldChg chg="modSp">
        <pc:chgData name="정주연" userId="S::jywjd0801@cau.ac.kr::e91cd361-a7aa-43f1-b993-944d05cc3cf1" providerId="AD" clId="Web-{A6AAFC98-DF36-B3EB-1A12-E42F89098FE3}" dt="2021-08-16T21:59:48.962" v="2749" actId="1076"/>
        <pc:sldMkLst>
          <pc:docMk/>
          <pc:sldMk cId="1101890217" sldId="305"/>
        </pc:sldMkLst>
        <pc:spChg chg="mod">
          <ac:chgData name="정주연" userId="S::jywjd0801@cau.ac.kr::e91cd361-a7aa-43f1-b993-944d05cc3cf1" providerId="AD" clId="Web-{A6AAFC98-DF36-B3EB-1A12-E42F89098FE3}" dt="2021-08-16T21:59:37.930" v="2747"/>
          <ac:spMkLst>
            <pc:docMk/>
            <pc:sldMk cId="1101890217" sldId="305"/>
            <ac:spMk id="2" creationId="{C69BD659-C076-D74B-88A5-023429C1C988}"/>
          </ac:spMkLst>
        </pc:spChg>
        <pc:spChg chg="mod">
          <ac:chgData name="정주연" userId="S::jywjd0801@cau.ac.kr::e91cd361-a7aa-43f1-b993-944d05cc3cf1" providerId="AD" clId="Web-{A6AAFC98-DF36-B3EB-1A12-E42F89098FE3}" dt="2021-08-16T21:59:48.962" v="2749" actId="1076"/>
          <ac:spMkLst>
            <pc:docMk/>
            <pc:sldMk cId="1101890217" sldId="305"/>
            <ac:spMk id="3" creationId="{99A0F9B0-7737-FA42-AE72-C17412A3AABB}"/>
          </ac:spMkLst>
        </pc:spChg>
        <pc:spChg chg="mod">
          <ac:chgData name="정주연" userId="S::jywjd0801@cau.ac.kr::e91cd361-a7aa-43f1-b993-944d05cc3cf1" providerId="AD" clId="Web-{A6AAFC98-DF36-B3EB-1A12-E42F89098FE3}" dt="2021-08-16T21:59:42.696" v="2748"/>
          <ac:spMkLst>
            <pc:docMk/>
            <pc:sldMk cId="1101890217" sldId="305"/>
            <ac:spMk id="12" creationId="{3BF9B3AA-DF1B-4448-8573-40550CE19BE7}"/>
          </ac:spMkLst>
        </pc:spChg>
      </pc:sldChg>
      <pc:sldChg chg="modSp new del">
        <pc:chgData name="정주연" userId="S::jywjd0801@cau.ac.kr::e91cd361-a7aa-43f1-b993-944d05cc3cf1" providerId="AD" clId="Web-{A6AAFC98-DF36-B3EB-1A12-E42F89098FE3}" dt="2021-08-16T21:04:29.985" v="494"/>
        <pc:sldMkLst>
          <pc:docMk/>
          <pc:sldMk cId="2674323274" sldId="306"/>
        </pc:sldMkLst>
        <pc:spChg chg="mod">
          <ac:chgData name="정주연" userId="S::jywjd0801@cau.ac.kr::e91cd361-a7aa-43f1-b993-944d05cc3cf1" providerId="AD" clId="Web-{A6AAFC98-DF36-B3EB-1A12-E42F89098FE3}" dt="2021-08-16T19:43:10.229" v="481"/>
          <ac:spMkLst>
            <pc:docMk/>
            <pc:sldMk cId="2674323274" sldId="306"/>
            <ac:spMk id="2" creationId="{ED4E4FE4-B5D0-43D0-88F8-0F852E5D374A}"/>
          </ac:spMkLst>
        </pc:spChg>
        <pc:spChg chg="mod">
          <ac:chgData name="정주연" userId="S::jywjd0801@cau.ac.kr::e91cd361-a7aa-43f1-b993-944d05cc3cf1" providerId="AD" clId="Web-{A6AAFC98-DF36-B3EB-1A12-E42F89098FE3}" dt="2021-08-16T19:42:16.476" v="460"/>
          <ac:spMkLst>
            <pc:docMk/>
            <pc:sldMk cId="2674323274" sldId="306"/>
            <ac:spMk id="3" creationId="{3E2F1096-ECE8-4C61-AC4A-51C1AE946786}"/>
          </ac:spMkLst>
        </pc:spChg>
        <pc:spChg chg="mod">
          <ac:chgData name="정주연" userId="S::jywjd0801@cau.ac.kr::e91cd361-a7aa-43f1-b993-944d05cc3cf1" providerId="AD" clId="Web-{A6AAFC98-DF36-B3EB-1A12-E42F89098FE3}" dt="2021-08-16T19:42:16.492" v="461"/>
          <ac:spMkLst>
            <pc:docMk/>
            <pc:sldMk cId="2674323274" sldId="306"/>
            <ac:spMk id="4" creationId="{5855CFC8-3A53-48C5-B25B-C194D432616E}"/>
          </ac:spMkLst>
        </pc:spChg>
      </pc:sldChg>
      <pc:sldChg chg="addSp delSp modSp new ord">
        <pc:chgData name="정주연" userId="S::jywjd0801@cau.ac.kr::e91cd361-a7aa-43f1-b993-944d05cc3cf1" providerId="AD" clId="Web-{A6AAFC98-DF36-B3EB-1A12-E42F89098FE3}" dt="2021-08-16T21:51:27.150" v="2561" actId="20577"/>
        <pc:sldMkLst>
          <pc:docMk/>
          <pc:sldMk cId="768044960" sldId="307"/>
        </pc:sldMkLst>
        <pc:spChg chg="mod">
          <ac:chgData name="정주연" userId="S::jywjd0801@cau.ac.kr::e91cd361-a7aa-43f1-b993-944d05cc3cf1" providerId="AD" clId="Web-{A6AAFC98-DF36-B3EB-1A12-E42F89098FE3}" dt="2021-08-16T21:04:57.642" v="511"/>
          <ac:spMkLst>
            <pc:docMk/>
            <pc:sldMk cId="768044960" sldId="307"/>
            <ac:spMk id="2" creationId="{074BF603-8FE7-4913-A5F3-FAEDF2C6C40A}"/>
          </ac:spMkLst>
        </pc:spChg>
        <pc:spChg chg="mod">
          <ac:chgData name="정주연" userId="S::jywjd0801@cau.ac.kr::e91cd361-a7aa-43f1-b993-944d05cc3cf1" providerId="AD" clId="Web-{A6AAFC98-DF36-B3EB-1A12-E42F89098FE3}" dt="2021-08-16T21:36:40.448" v="2485" actId="20577"/>
          <ac:spMkLst>
            <pc:docMk/>
            <pc:sldMk cId="768044960" sldId="307"/>
            <ac:spMk id="3" creationId="{65A6F773-4226-480C-B293-15979C4B45A4}"/>
          </ac:spMkLst>
        </pc:spChg>
        <pc:spChg chg="del mod">
          <ac:chgData name="정주연" userId="S::jywjd0801@cau.ac.kr::e91cd361-a7aa-43f1-b993-944d05cc3cf1" providerId="AD" clId="Web-{A6AAFC98-DF36-B3EB-1A12-E42F89098FE3}" dt="2021-08-16T21:47:20.234" v="2488"/>
          <ac:spMkLst>
            <pc:docMk/>
            <pc:sldMk cId="768044960" sldId="307"/>
            <ac:spMk id="4" creationId="{B54E046E-3714-4EED-9C1B-BA7015722B33}"/>
          </ac:spMkLst>
        </pc:spChg>
        <pc:spChg chg="add mod">
          <ac:chgData name="정주연" userId="S::jywjd0801@cau.ac.kr::e91cd361-a7aa-43f1-b993-944d05cc3cf1" providerId="AD" clId="Web-{A6AAFC98-DF36-B3EB-1A12-E42F89098FE3}" dt="2021-08-16T21:51:27.150" v="2561" actId="20577"/>
          <ac:spMkLst>
            <pc:docMk/>
            <pc:sldMk cId="768044960" sldId="307"/>
            <ac:spMk id="7" creationId="{F94EF0D5-D3F9-41AE-A806-B9F3E501EF2B}"/>
          </ac:spMkLst>
        </pc:spChg>
        <pc:spChg chg="add del mod">
          <ac:chgData name="정주연" userId="S::jywjd0801@cau.ac.kr::e91cd361-a7aa-43f1-b993-944d05cc3cf1" providerId="AD" clId="Web-{A6AAFC98-DF36-B3EB-1A12-E42F89098FE3}" dt="2021-08-16T21:47:21.687" v="2492"/>
          <ac:spMkLst>
            <pc:docMk/>
            <pc:sldMk cId="768044960" sldId="307"/>
            <ac:spMk id="8" creationId="{6521CBB2-C537-411A-8D45-1D40C7D7A0D4}"/>
          </ac:spMkLst>
        </pc:spChg>
      </pc:sldChg>
      <pc:sldChg chg="addSp delSp modSp">
        <pc:chgData name="정주연" userId="S::jywjd0801@cau.ac.kr::e91cd361-a7aa-43f1-b993-944d05cc3cf1" providerId="AD" clId="Web-{A6AAFC98-DF36-B3EB-1A12-E42F89098FE3}" dt="2021-08-16T22:20:53.653" v="3633"/>
        <pc:sldMkLst>
          <pc:docMk/>
          <pc:sldMk cId="1017838701" sldId="308"/>
        </pc:sldMkLst>
        <pc:spChg chg="mod">
          <ac:chgData name="정주연" userId="S::jywjd0801@cau.ac.kr::e91cd361-a7aa-43f1-b993-944d05cc3cf1" providerId="AD" clId="Web-{A6AAFC98-DF36-B3EB-1A12-E42F89098FE3}" dt="2021-08-16T21:35:14.908" v="2466" actId="1076"/>
          <ac:spMkLst>
            <pc:docMk/>
            <pc:sldMk cId="1017838701" sldId="308"/>
            <ac:spMk id="2" creationId="{257265D8-9F7D-41DB-8A15-74EF6B197139}"/>
          </ac:spMkLst>
        </pc:spChg>
        <pc:spChg chg="add del mod">
          <ac:chgData name="정주연" userId="S::jywjd0801@cau.ac.kr::e91cd361-a7aa-43f1-b993-944d05cc3cf1" providerId="AD" clId="Web-{A6AAFC98-DF36-B3EB-1A12-E42F89098FE3}" dt="2021-08-16T21:35:07.330" v="2465"/>
          <ac:spMkLst>
            <pc:docMk/>
            <pc:sldMk cId="1017838701" sldId="308"/>
            <ac:spMk id="3" creationId="{8C5E035E-73B0-4523-B475-C4DE26B332D7}"/>
          </ac:spMkLst>
        </pc:spChg>
        <pc:spChg chg="mod">
          <ac:chgData name="정주연" userId="S::jywjd0801@cau.ac.kr::e91cd361-a7aa-43f1-b993-944d05cc3cf1" providerId="AD" clId="Web-{A6AAFC98-DF36-B3EB-1A12-E42F89098FE3}" dt="2021-08-16T22:00:50.323" v="2769"/>
          <ac:spMkLst>
            <pc:docMk/>
            <pc:sldMk cId="1017838701" sldId="308"/>
            <ac:spMk id="5" creationId="{6F58C732-48B8-44A4-91B3-876DEA318E43}"/>
          </ac:spMkLst>
        </pc:spChg>
        <pc:spChg chg="mod">
          <ac:chgData name="정주연" userId="S::jywjd0801@cau.ac.kr::e91cd361-a7aa-43f1-b993-944d05cc3cf1" providerId="AD" clId="Web-{A6AAFC98-DF36-B3EB-1A12-E42F89098FE3}" dt="2021-08-16T22:00:55.792" v="2770"/>
          <ac:spMkLst>
            <pc:docMk/>
            <pc:sldMk cId="1017838701" sldId="308"/>
            <ac:spMk id="7" creationId="{95C6A6EA-5A66-4379-A69A-9E6BC4CEB40A}"/>
          </ac:spMkLst>
        </pc:spChg>
        <pc:spChg chg="add del mod">
          <ac:chgData name="정주연" userId="S::jywjd0801@cau.ac.kr::e91cd361-a7aa-43f1-b993-944d05cc3cf1" providerId="AD" clId="Web-{A6AAFC98-DF36-B3EB-1A12-E42F89098FE3}" dt="2021-08-16T22:13:00.983" v="3242"/>
          <ac:spMkLst>
            <pc:docMk/>
            <pc:sldMk cId="1017838701" sldId="308"/>
            <ac:spMk id="8" creationId="{D4EBB5FE-AEDB-480A-8869-2C48586F9686}"/>
          </ac:spMkLst>
        </pc:spChg>
        <pc:spChg chg="mod">
          <ac:chgData name="정주연" userId="S::jywjd0801@cau.ac.kr::e91cd361-a7aa-43f1-b993-944d05cc3cf1" providerId="AD" clId="Web-{A6AAFC98-DF36-B3EB-1A12-E42F89098FE3}" dt="2021-08-16T22:00:50.323" v="2768"/>
          <ac:spMkLst>
            <pc:docMk/>
            <pc:sldMk cId="1017838701" sldId="308"/>
            <ac:spMk id="9" creationId="{FF74C204-C272-4EB6-B652-A9A89DE61F47}"/>
          </ac:spMkLst>
        </pc:spChg>
        <pc:spChg chg="add del mod">
          <ac:chgData name="정주연" userId="S::jywjd0801@cau.ac.kr::e91cd361-a7aa-43f1-b993-944d05cc3cf1" providerId="AD" clId="Web-{A6AAFC98-DF36-B3EB-1A12-E42F89098FE3}" dt="2021-08-16T22:20:53.653" v="3633"/>
          <ac:spMkLst>
            <pc:docMk/>
            <pc:sldMk cId="1017838701" sldId="308"/>
            <ac:spMk id="10" creationId="{98593DBA-80DB-4946-BEA0-5F9F9315C317}"/>
          </ac:spMkLst>
        </pc:spChg>
      </pc:sldChg>
      <pc:sldChg chg="modSp add replId">
        <pc:chgData name="정주연" userId="S::jywjd0801@cau.ac.kr::e91cd361-a7aa-43f1-b993-944d05cc3cf1" providerId="AD" clId="Web-{A6AAFC98-DF36-B3EB-1A12-E42F89098FE3}" dt="2021-08-16T21:54:16.686" v="2657" actId="20577"/>
        <pc:sldMkLst>
          <pc:docMk/>
          <pc:sldMk cId="1530293539" sldId="309"/>
        </pc:sldMkLst>
        <pc:spChg chg="mod">
          <ac:chgData name="정주연" userId="S::jywjd0801@cau.ac.kr::e91cd361-a7aa-43f1-b993-944d05cc3cf1" providerId="AD" clId="Web-{A6AAFC98-DF36-B3EB-1A12-E42F89098FE3}" dt="2021-08-16T21:54:16.686" v="2657" actId="20577"/>
          <ac:spMkLst>
            <pc:docMk/>
            <pc:sldMk cId="1530293539" sldId="309"/>
            <ac:spMk id="4" creationId="{B54E046E-3714-4EED-9C1B-BA7015722B33}"/>
          </ac:spMkLst>
        </pc:spChg>
      </pc:sldChg>
    </pc:docChg>
  </pc:docChgLst>
  <pc:docChgLst>
    <pc:chgData name="정주연" userId="S::jywjd0801@cau.ac.kr::e91cd361-a7aa-43f1-b993-944d05cc3cf1" providerId="AD" clId="Web-{212348EC-97F7-B62A-ADA1-0FF39AC9D079}"/>
    <pc:docChg chg="addSld modSld sldOrd">
      <pc:chgData name="정주연" userId="S::jywjd0801@cau.ac.kr::e91cd361-a7aa-43f1-b993-944d05cc3cf1" providerId="AD" clId="Web-{212348EC-97F7-B62A-ADA1-0FF39AC9D079}" dt="2021-08-16T07:47:59.069" v="810" actId="20577"/>
      <pc:docMkLst>
        <pc:docMk/>
      </pc:docMkLst>
      <pc:sldChg chg="addSp delSp">
        <pc:chgData name="정주연" userId="S::jywjd0801@cau.ac.kr::e91cd361-a7aa-43f1-b993-944d05cc3cf1" providerId="AD" clId="Web-{212348EC-97F7-B62A-ADA1-0FF39AC9D079}" dt="2021-08-16T07:10:04.019" v="6"/>
        <pc:sldMkLst>
          <pc:docMk/>
          <pc:sldMk cId="1463652342" sldId="282"/>
        </pc:sldMkLst>
        <pc:spChg chg="del">
          <ac:chgData name="정주연" userId="S::jywjd0801@cau.ac.kr::e91cd361-a7aa-43f1-b993-944d05cc3cf1" providerId="AD" clId="Web-{212348EC-97F7-B62A-ADA1-0FF39AC9D079}" dt="2021-08-16T07:10:01.222" v="2"/>
          <ac:spMkLst>
            <pc:docMk/>
            <pc:sldMk cId="1463652342" sldId="282"/>
            <ac:spMk id="2" creationId="{46EF5213-C76F-4A45-B965-D8994CB33A6B}"/>
          </ac:spMkLst>
        </pc:spChg>
        <pc:spChg chg="del">
          <ac:chgData name="정주연" userId="S::jywjd0801@cau.ac.kr::e91cd361-a7aa-43f1-b993-944d05cc3cf1" providerId="AD" clId="Web-{212348EC-97F7-B62A-ADA1-0FF39AC9D079}" dt="2021-08-16T07:10:02.082" v="3"/>
          <ac:spMkLst>
            <pc:docMk/>
            <pc:sldMk cId="1463652342" sldId="282"/>
            <ac:spMk id="3" creationId="{4D7A6969-BC48-7946-A229-7F7ECCB1A500}"/>
          </ac:spMkLst>
        </pc:spChg>
        <pc:spChg chg="del">
          <ac:chgData name="정주연" userId="S::jywjd0801@cau.ac.kr::e91cd361-a7aa-43f1-b993-944d05cc3cf1" providerId="AD" clId="Web-{212348EC-97F7-B62A-ADA1-0FF39AC9D079}" dt="2021-08-16T07:10:02.769" v="4"/>
          <ac:spMkLst>
            <pc:docMk/>
            <pc:sldMk cId="1463652342" sldId="282"/>
            <ac:spMk id="5" creationId="{758CADFE-CE64-F940-8FC7-705D726D9FFD}"/>
          </ac:spMkLst>
        </pc:spChg>
        <pc:spChg chg="del">
          <ac:chgData name="정주연" userId="S::jywjd0801@cau.ac.kr::e91cd361-a7aa-43f1-b993-944d05cc3cf1" providerId="AD" clId="Web-{212348EC-97F7-B62A-ADA1-0FF39AC9D079}" dt="2021-08-16T07:10:03.269" v="5"/>
          <ac:spMkLst>
            <pc:docMk/>
            <pc:sldMk cId="1463652342" sldId="282"/>
            <ac:spMk id="6" creationId="{EE03A10C-5296-3942-9199-4D3D27F7F9E6}"/>
          </ac:spMkLst>
        </pc:spChg>
        <pc:spChg chg="add del">
          <ac:chgData name="정주연" userId="S::jywjd0801@cau.ac.kr::e91cd361-a7aa-43f1-b993-944d05cc3cf1" providerId="AD" clId="Web-{212348EC-97F7-B62A-ADA1-0FF39AC9D079}" dt="2021-08-16T07:09:51.769" v="1"/>
          <ac:spMkLst>
            <pc:docMk/>
            <pc:sldMk cId="1463652342" sldId="282"/>
            <ac:spMk id="7" creationId="{AF3F8248-1C95-4219-BAAB-D9C197F00BCE}"/>
          </ac:spMkLst>
        </pc:spChg>
        <pc:spChg chg="add del">
          <ac:chgData name="정주연" userId="S::jywjd0801@cau.ac.kr::e91cd361-a7aa-43f1-b993-944d05cc3cf1" providerId="AD" clId="Web-{212348EC-97F7-B62A-ADA1-0FF39AC9D079}" dt="2021-08-16T07:09:51.769" v="1"/>
          <ac:spMkLst>
            <pc:docMk/>
            <pc:sldMk cId="1463652342" sldId="282"/>
            <ac:spMk id="8" creationId="{FCC2B05A-8A78-463D-8088-ADD66016882D}"/>
          </ac:spMkLst>
        </pc:spChg>
        <pc:spChg chg="add del">
          <ac:chgData name="정주연" userId="S::jywjd0801@cau.ac.kr::e91cd361-a7aa-43f1-b993-944d05cc3cf1" providerId="AD" clId="Web-{212348EC-97F7-B62A-ADA1-0FF39AC9D079}" dt="2021-08-16T07:09:51.769" v="1"/>
          <ac:spMkLst>
            <pc:docMk/>
            <pc:sldMk cId="1463652342" sldId="282"/>
            <ac:spMk id="9" creationId="{8247780F-36AB-47D2-B2A3-4AD172524D4D}"/>
          </ac:spMkLst>
        </pc:spChg>
        <pc:spChg chg="add del">
          <ac:chgData name="정주연" userId="S::jywjd0801@cau.ac.kr::e91cd361-a7aa-43f1-b993-944d05cc3cf1" providerId="AD" clId="Web-{212348EC-97F7-B62A-ADA1-0FF39AC9D079}" dt="2021-08-16T07:09:51.769" v="1"/>
          <ac:spMkLst>
            <pc:docMk/>
            <pc:sldMk cId="1463652342" sldId="282"/>
            <ac:spMk id="10" creationId="{D5BF5C53-84B8-48F4-840B-248FFD261BE3}"/>
          </ac:spMkLst>
        </pc:spChg>
        <pc:spChg chg="add">
          <ac:chgData name="정주연" userId="S::jywjd0801@cau.ac.kr::e91cd361-a7aa-43f1-b993-944d05cc3cf1" providerId="AD" clId="Web-{212348EC-97F7-B62A-ADA1-0FF39AC9D079}" dt="2021-08-16T07:10:04.019" v="6"/>
          <ac:spMkLst>
            <pc:docMk/>
            <pc:sldMk cId="1463652342" sldId="282"/>
            <ac:spMk id="11" creationId="{AF3F8248-1C95-4219-BAAB-D9C197F00BCE}"/>
          </ac:spMkLst>
        </pc:spChg>
        <pc:spChg chg="add">
          <ac:chgData name="정주연" userId="S::jywjd0801@cau.ac.kr::e91cd361-a7aa-43f1-b993-944d05cc3cf1" providerId="AD" clId="Web-{212348EC-97F7-B62A-ADA1-0FF39AC9D079}" dt="2021-08-16T07:10:04.019" v="6"/>
          <ac:spMkLst>
            <pc:docMk/>
            <pc:sldMk cId="1463652342" sldId="282"/>
            <ac:spMk id="12" creationId="{FCC2B05A-8A78-463D-8088-ADD66016882D}"/>
          </ac:spMkLst>
        </pc:spChg>
        <pc:spChg chg="add">
          <ac:chgData name="정주연" userId="S::jywjd0801@cau.ac.kr::e91cd361-a7aa-43f1-b993-944d05cc3cf1" providerId="AD" clId="Web-{212348EC-97F7-B62A-ADA1-0FF39AC9D079}" dt="2021-08-16T07:10:04.019" v="6"/>
          <ac:spMkLst>
            <pc:docMk/>
            <pc:sldMk cId="1463652342" sldId="282"/>
            <ac:spMk id="13" creationId="{8247780F-36AB-47D2-B2A3-4AD172524D4D}"/>
          </ac:spMkLst>
        </pc:spChg>
        <pc:spChg chg="add">
          <ac:chgData name="정주연" userId="S::jywjd0801@cau.ac.kr::e91cd361-a7aa-43f1-b993-944d05cc3cf1" providerId="AD" clId="Web-{212348EC-97F7-B62A-ADA1-0FF39AC9D079}" dt="2021-08-16T07:10:04.019" v="6"/>
          <ac:spMkLst>
            <pc:docMk/>
            <pc:sldMk cId="1463652342" sldId="282"/>
            <ac:spMk id="14" creationId="{D5BF5C53-84B8-48F4-840B-248FFD261BE3}"/>
          </ac:spMkLst>
        </pc:spChg>
      </pc:sldChg>
      <pc:sldChg chg="addSp delSp modSp ord">
        <pc:chgData name="정주연" userId="S::jywjd0801@cau.ac.kr::e91cd361-a7aa-43f1-b993-944d05cc3cf1" providerId="AD" clId="Web-{212348EC-97F7-B62A-ADA1-0FF39AC9D079}" dt="2021-08-16T07:42:43.171" v="789" actId="20577"/>
        <pc:sldMkLst>
          <pc:docMk/>
          <pc:sldMk cId="3719325823" sldId="283"/>
        </pc:sldMkLst>
        <pc:spChg chg="del">
          <ac:chgData name="정주연" userId="S::jywjd0801@cau.ac.kr::e91cd361-a7aa-43f1-b993-944d05cc3cf1" providerId="AD" clId="Web-{212348EC-97F7-B62A-ADA1-0FF39AC9D079}" dt="2021-08-16T07:11:10.411" v="19"/>
          <ac:spMkLst>
            <pc:docMk/>
            <pc:sldMk cId="3719325823" sldId="283"/>
            <ac:spMk id="2" creationId="{898E77B1-4B55-A242-8B59-746A49F23172}"/>
          </ac:spMkLst>
        </pc:spChg>
        <pc:spChg chg="del">
          <ac:chgData name="정주연" userId="S::jywjd0801@cau.ac.kr::e91cd361-a7aa-43f1-b993-944d05cc3cf1" providerId="AD" clId="Web-{212348EC-97F7-B62A-ADA1-0FF39AC9D079}" dt="2021-08-16T07:11:10.411" v="18"/>
          <ac:spMkLst>
            <pc:docMk/>
            <pc:sldMk cId="3719325823" sldId="283"/>
            <ac:spMk id="3" creationId="{FB34A825-395A-4F4F-B819-51E21A3F1543}"/>
          </ac:spMkLst>
        </pc:spChg>
        <pc:spChg chg="del">
          <ac:chgData name="정주연" userId="S::jywjd0801@cau.ac.kr::e91cd361-a7aa-43f1-b993-944d05cc3cf1" providerId="AD" clId="Web-{212348EC-97F7-B62A-ADA1-0FF39AC9D079}" dt="2021-08-16T07:11:10.411" v="17"/>
          <ac:spMkLst>
            <pc:docMk/>
            <pc:sldMk cId="3719325823" sldId="283"/>
            <ac:spMk id="4" creationId="{F1EADA44-5041-9443-9404-EDBD15A7CC1E}"/>
          </ac:spMkLst>
        </pc:spChg>
        <pc:spChg chg="add mod">
          <ac:chgData name="정주연" userId="S::jywjd0801@cau.ac.kr::e91cd361-a7aa-43f1-b993-944d05cc3cf1" providerId="AD" clId="Web-{212348EC-97F7-B62A-ADA1-0FF39AC9D079}" dt="2021-08-16T07:42:43.171" v="789" actId="20577"/>
          <ac:spMkLst>
            <pc:docMk/>
            <pc:sldMk cId="3719325823" sldId="283"/>
            <ac:spMk id="6" creationId="{06738AFF-17D9-4E6A-8D24-8E7FCE0C57DC}"/>
          </ac:spMkLst>
        </pc:spChg>
        <pc:spChg chg="add del mod">
          <ac:chgData name="정주연" userId="S::jywjd0801@cau.ac.kr::e91cd361-a7aa-43f1-b993-944d05cc3cf1" providerId="AD" clId="Web-{212348EC-97F7-B62A-ADA1-0FF39AC9D079}" dt="2021-08-16T07:17:06.622" v="263"/>
          <ac:spMkLst>
            <pc:docMk/>
            <pc:sldMk cId="3719325823" sldId="283"/>
            <ac:spMk id="7" creationId="{E849D9BF-D57A-4113-B854-EBD8F55F44AF}"/>
          </ac:spMkLst>
        </pc:spChg>
        <pc:spChg chg="add del mod">
          <ac:chgData name="정주연" userId="S::jywjd0801@cau.ac.kr::e91cd361-a7aa-43f1-b993-944d05cc3cf1" providerId="AD" clId="Web-{212348EC-97F7-B62A-ADA1-0FF39AC9D079}" dt="2021-08-16T07:17:36.841" v="298"/>
          <ac:spMkLst>
            <pc:docMk/>
            <pc:sldMk cId="3719325823" sldId="283"/>
            <ac:spMk id="8" creationId="{14C0CBFF-812C-431F-A656-5FF2D34F4C29}"/>
          </ac:spMkLst>
        </pc:spChg>
        <pc:spChg chg="add del mod">
          <ac:chgData name="정주연" userId="S::jywjd0801@cau.ac.kr::e91cd361-a7aa-43f1-b993-944d05cc3cf1" providerId="AD" clId="Web-{212348EC-97F7-B62A-ADA1-0FF39AC9D079}" dt="2021-08-16T07:24:04.662" v="780"/>
          <ac:spMkLst>
            <pc:docMk/>
            <pc:sldMk cId="3719325823" sldId="283"/>
            <ac:spMk id="10" creationId="{2962B51B-C39D-4F53-839B-6FAFA4A1D322}"/>
          </ac:spMkLst>
        </pc:spChg>
        <pc:spChg chg="add del mod">
          <ac:chgData name="정주연" userId="S::jywjd0801@cau.ac.kr::e91cd361-a7aa-43f1-b993-944d05cc3cf1" providerId="AD" clId="Web-{212348EC-97F7-B62A-ADA1-0FF39AC9D079}" dt="2021-08-16T07:24:05.522" v="781"/>
          <ac:spMkLst>
            <pc:docMk/>
            <pc:sldMk cId="3719325823" sldId="283"/>
            <ac:spMk id="11" creationId="{43DE22DB-FB2F-4B91-B8B4-4FC39C4B0F56}"/>
          </ac:spMkLst>
        </pc:spChg>
      </pc:sldChg>
      <pc:sldChg chg="addSp delSp modSp">
        <pc:chgData name="정주연" userId="S::jywjd0801@cau.ac.kr::e91cd361-a7aa-43f1-b993-944d05cc3cf1" providerId="AD" clId="Web-{212348EC-97F7-B62A-ADA1-0FF39AC9D079}" dt="2021-08-16T07:10:48.583" v="15" actId="1076"/>
        <pc:sldMkLst>
          <pc:docMk/>
          <pc:sldMk cId="1564979424" sldId="284"/>
        </pc:sldMkLst>
        <pc:spChg chg="del">
          <ac:chgData name="정주연" userId="S::jywjd0801@cau.ac.kr::e91cd361-a7aa-43f1-b993-944d05cc3cf1" providerId="AD" clId="Web-{212348EC-97F7-B62A-ADA1-0FF39AC9D079}" dt="2021-08-16T07:10:40.739" v="9"/>
          <ac:spMkLst>
            <pc:docMk/>
            <pc:sldMk cId="1564979424" sldId="284"/>
            <ac:spMk id="2" creationId="{0305F4B2-548F-5F42-8B41-4D7FB81CD07E}"/>
          </ac:spMkLst>
        </pc:spChg>
        <pc:spChg chg="del">
          <ac:chgData name="정주연" userId="S::jywjd0801@cau.ac.kr::e91cd361-a7aa-43f1-b993-944d05cc3cf1" providerId="AD" clId="Web-{212348EC-97F7-B62A-ADA1-0FF39AC9D079}" dt="2021-08-16T07:10:41.957" v="10"/>
          <ac:spMkLst>
            <pc:docMk/>
            <pc:sldMk cId="1564979424" sldId="284"/>
            <ac:spMk id="4" creationId="{B3264691-F0FD-A245-BC44-29628B8B1C7A}"/>
          </ac:spMkLst>
        </pc:spChg>
        <pc:spChg chg="del">
          <ac:chgData name="정주연" userId="S::jywjd0801@cau.ac.kr::e91cd361-a7aa-43f1-b993-944d05cc3cf1" providerId="AD" clId="Web-{212348EC-97F7-B62A-ADA1-0FF39AC9D079}" dt="2021-08-16T07:10:42.801" v="11"/>
          <ac:spMkLst>
            <pc:docMk/>
            <pc:sldMk cId="1564979424" sldId="284"/>
            <ac:spMk id="5" creationId="{A022EEEB-035B-C44D-B47D-5EB367443DE4}"/>
          </ac:spMkLst>
        </pc:spChg>
        <pc:spChg chg="del">
          <ac:chgData name="정주연" userId="S::jywjd0801@cau.ac.kr::e91cd361-a7aa-43f1-b993-944d05cc3cf1" providerId="AD" clId="Web-{212348EC-97F7-B62A-ADA1-0FF39AC9D079}" dt="2021-08-16T07:10:44.083" v="12"/>
          <ac:spMkLst>
            <pc:docMk/>
            <pc:sldMk cId="1564979424" sldId="284"/>
            <ac:spMk id="6" creationId="{2ECC231E-BCD7-9B4F-8BAB-A911013C7166}"/>
          </ac:spMkLst>
        </pc:spChg>
        <pc:spChg chg="del">
          <ac:chgData name="정주연" userId="S::jywjd0801@cau.ac.kr::e91cd361-a7aa-43f1-b993-944d05cc3cf1" providerId="AD" clId="Web-{212348EC-97F7-B62A-ADA1-0FF39AC9D079}" dt="2021-08-16T07:10:45.270" v="13"/>
          <ac:spMkLst>
            <pc:docMk/>
            <pc:sldMk cId="1564979424" sldId="284"/>
            <ac:spMk id="7" creationId="{F6F161BB-1E3C-504F-99F7-6C53532FC01E}"/>
          </ac:spMkLst>
        </pc:spChg>
        <pc:spChg chg="add del">
          <ac:chgData name="정주연" userId="S::jywjd0801@cau.ac.kr::e91cd361-a7aa-43f1-b993-944d05cc3cf1" providerId="AD" clId="Web-{212348EC-97F7-B62A-ADA1-0FF39AC9D079}" dt="2021-08-16T07:10:39.114" v="8"/>
          <ac:spMkLst>
            <pc:docMk/>
            <pc:sldMk cId="1564979424" sldId="284"/>
            <ac:spMk id="8" creationId="{95C2CD9E-E7C1-4BF1-B1DC-2CF362F2E9B6}"/>
          </ac:spMkLst>
        </pc:spChg>
        <pc:spChg chg="add mod">
          <ac:chgData name="정주연" userId="S::jywjd0801@cau.ac.kr::e91cd361-a7aa-43f1-b993-944d05cc3cf1" providerId="AD" clId="Web-{212348EC-97F7-B62A-ADA1-0FF39AC9D079}" dt="2021-08-16T07:10:48.583" v="15" actId="1076"/>
          <ac:spMkLst>
            <pc:docMk/>
            <pc:sldMk cId="1564979424" sldId="284"/>
            <ac:spMk id="9" creationId="{95C2CD9E-E7C1-4BF1-B1DC-2CF362F2E9B6}"/>
          </ac:spMkLst>
        </pc:spChg>
      </pc:sldChg>
      <pc:sldChg chg="addSp delSp modSp new">
        <pc:chgData name="정주연" userId="S::jywjd0801@cau.ac.kr::e91cd361-a7aa-43f1-b993-944d05cc3cf1" providerId="AD" clId="Web-{212348EC-97F7-B62A-ADA1-0FF39AC9D079}" dt="2021-08-16T07:47:59.069" v="810" actId="20577"/>
        <pc:sldMkLst>
          <pc:docMk/>
          <pc:sldMk cId="1834149296" sldId="288"/>
        </pc:sldMkLst>
        <pc:spChg chg="del">
          <ac:chgData name="정주연" userId="S::jywjd0801@cau.ac.kr::e91cd361-a7aa-43f1-b993-944d05cc3cf1" providerId="AD" clId="Web-{212348EC-97F7-B62A-ADA1-0FF39AC9D079}" dt="2021-08-16T07:27:50.120" v="783"/>
          <ac:spMkLst>
            <pc:docMk/>
            <pc:sldMk cId="1834149296" sldId="288"/>
            <ac:spMk id="3" creationId="{C5CF2501-824B-4AA3-8F26-1D680568C84C}"/>
          </ac:spMkLst>
        </pc:spChg>
        <pc:spChg chg="del">
          <ac:chgData name="정주연" userId="S::jywjd0801@cau.ac.kr::e91cd361-a7aa-43f1-b993-944d05cc3cf1" providerId="AD" clId="Web-{212348EC-97F7-B62A-ADA1-0FF39AC9D079}" dt="2021-08-16T07:27:49.511" v="782"/>
          <ac:spMkLst>
            <pc:docMk/>
            <pc:sldMk cId="1834149296" sldId="288"/>
            <ac:spMk id="4" creationId="{EB7C0D02-9F8C-49F0-875F-8FB2C7713212}"/>
          </ac:spMkLst>
        </pc:spChg>
        <pc:spChg chg="add del">
          <ac:chgData name="정주연" userId="S::jywjd0801@cau.ac.kr::e91cd361-a7aa-43f1-b993-944d05cc3cf1" providerId="AD" clId="Web-{212348EC-97F7-B62A-ADA1-0FF39AC9D079}" dt="2021-08-16T07:45:02.940" v="791"/>
          <ac:spMkLst>
            <pc:docMk/>
            <pc:sldMk cId="1834149296" sldId="288"/>
            <ac:spMk id="6" creationId="{2ECD7242-1485-4DD7-AF3D-7C0FD4EE5951}"/>
          </ac:spMkLst>
        </pc:spChg>
        <pc:graphicFrameChg chg="add mod modGraphic">
          <ac:chgData name="정주연" userId="S::jywjd0801@cau.ac.kr::e91cd361-a7aa-43f1-b993-944d05cc3cf1" providerId="AD" clId="Web-{212348EC-97F7-B62A-ADA1-0FF39AC9D079}" dt="2021-08-16T07:47:59.069" v="810" actId="20577"/>
          <ac:graphicFrameMkLst>
            <pc:docMk/>
            <pc:sldMk cId="1834149296" sldId="288"/>
            <ac:graphicFrameMk id="7" creationId="{65332F79-9FC8-4488-BED4-25899E631E9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4987BE-B8B1-4C57-87C2-D6941F3F560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pPr latinLnBrk="1"/>
          <a:endParaRPr lang="ko-KR" altLang="en-US"/>
        </a:p>
      </dgm:t>
    </dgm:pt>
    <dgm:pt modelId="{B7438EEB-5280-468D-9F64-2C3BE8DDF75B}">
      <dgm:prSet phldrT="[텍스트]" phldr="0"/>
      <dgm:spPr/>
      <dgm:t>
        <a:bodyPr/>
        <a:lstStyle/>
        <a:p>
          <a:pPr>
            <a:defRPr b="1"/>
          </a:pPr>
          <a:r>
            <a:rPr lang="ko-KR" altLang="en-US" b="1">
              <a:latin typeface="Amasis MT Pro"/>
            </a:rPr>
            <a:t>1st </a:t>
          </a:r>
          <a:r>
            <a:rPr lang="ko-KR" altLang="en-US" b="1" err="1">
              <a:latin typeface="Amasis MT Pro"/>
            </a:rPr>
            <a:t>Demo</a:t>
          </a:r>
        </a:p>
      </dgm:t>
    </dgm:pt>
    <dgm:pt modelId="{86FCA880-F613-4B56-B361-B24196D974CB}" type="parTrans" cxnId="{E9626CC1-3610-4AF0-BE40-0A07E171B81F}">
      <dgm:prSet/>
      <dgm:spPr/>
      <dgm:t>
        <a:bodyPr/>
        <a:lstStyle/>
        <a:p>
          <a:pPr latinLnBrk="1"/>
          <a:endParaRPr lang="ko-KR" altLang="en-US"/>
        </a:p>
      </dgm:t>
    </dgm:pt>
    <dgm:pt modelId="{A62164BC-1B84-461E-8821-99200E3408D6}" type="sibTrans" cxnId="{E9626CC1-3610-4AF0-BE40-0A07E171B81F}">
      <dgm:prSet/>
      <dgm:spPr/>
      <dgm:t>
        <a:bodyPr/>
        <a:lstStyle/>
        <a:p>
          <a:pPr latinLnBrk="1"/>
          <a:endParaRPr lang="ko-KR" altLang="en-US"/>
        </a:p>
      </dgm:t>
    </dgm:pt>
    <dgm:pt modelId="{DDB255BB-E9F7-4141-9312-083A6CE12533}">
      <dgm:prSet phldrT="[텍스트]" phldr="0"/>
      <dgm:spPr/>
      <dgm:t>
        <a:bodyPr/>
        <a:lstStyle/>
        <a:p>
          <a:r>
            <a:rPr lang="ko-KR" altLang="en-US">
              <a:latin typeface="Amasis MT Pro"/>
            </a:rPr>
            <a:t>Project </a:t>
          </a:r>
          <a:r>
            <a:rPr lang="ko-KR" altLang="en-US" err="1">
              <a:latin typeface="Amasis MT Pro"/>
            </a:rPr>
            <a:t>goal</a:t>
          </a:r>
        </a:p>
      </dgm:t>
    </dgm:pt>
    <dgm:pt modelId="{E5B572EB-E87C-4CD2-865C-1113B8322C98}" type="parTrans" cxnId="{BF65BCC8-C991-43AA-B24A-D5815E86297D}">
      <dgm:prSet/>
      <dgm:spPr/>
      <dgm:t>
        <a:bodyPr/>
        <a:lstStyle/>
        <a:p>
          <a:pPr latinLnBrk="1"/>
          <a:endParaRPr lang="ko-KR" altLang="en-US"/>
        </a:p>
      </dgm:t>
    </dgm:pt>
    <dgm:pt modelId="{4B26675D-A936-46A6-8576-0122024B73D5}" type="sibTrans" cxnId="{BF65BCC8-C991-43AA-B24A-D5815E86297D}">
      <dgm:prSet/>
      <dgm:spPr/>
      <dgm:t>
        <a:bodyPr/>
        <a:lstStyle/>
        <a:p>
          <a:pPr latinLnBrk="1"/>
          <a:endParaRPr lang="ko-KR" altLang="en-US"/>
        </a:p>
      </dgm:t>
    </dgm:pt>
    <dgm:pt modelId="{9B25F622-64B6-4EBA-AA5B-E0B117F9C1A8}">
      <dgm:prSet phldrT="[텍스트]" phldr="0"/>
      <dgm:spPr/>
      <dgm:t>
        <a:bodyPr/>
        <a:lstStyle/>
        <a:p>
          <a:r>
            <a:rPr lang="ko-KR" altLang="en-US" b="0" err="1">
              <a:latin typeface="Amasis MT Pro"/>
            </a:rPr>
            <a:t>Research</a:t>
          </a:r>
        </a:p>
      </dgm:t>
    </dgm:pt>
    <dgm:pt modelId="{A7E8BF56-2548-4007-AE7C-DCE57A64B311}" type="parTrans" cxnId="{036CEF34-43CC-40B9-9CA2-9BDFABC00D93}">
      <dgm:prSet/>
      <dgm:spPr/>
      <dgm:t>
        <a:bodyPr/>
        <a:lstStyle/>
        <a:p>
          <a:pPr latinLnBrk="1"/>
          <a:endParaRPr lang="ko-KR" altLang="en-US"/>
        </a:p>
      </dgm:t>
    </dgm:pt>
    <dgm:pt modelId="{388C089B-6489-47A8-B523-FC8C9C1381D1}" type="sibTrans" cxnId="{036CEF34-43CC-40B9-9CA2-9BDFABC00D93}">
      <dgm:prSet/>
      <dgm:spPr/>
      <dgm:t>
        <a:bodyPr/>
        <a:lstStyle/>
        <a:p>
          <a:pPr latinLnBrk="1"/>
          <a:endParaRPr lang="ko-KR" altLang="en-US"/>
        </a:p>
      </dgm:t>
    </dgm:pt>
    <dgm:pt modelId="{0894A933-C370-4723-8523-22BFCE88E397}">
      <dgm:prSet phldrT="[텍스트]" phldr="0"/>
      <dgm:spPr/>
      <dgm:t>
        <a:bodyPr/>
        <a:lstStyle/>
        <a:p>
          <a:pPr>
            <a:defRPr b="1"/>
          </a:pPr>
          <a:r>
            <a:rPr lang="ko-KR" altLang="en-US" b="1">
              <a:latin typeface="Amasis MT Pro"/>
            </a:rPr>
            <a:t>2nd </a:t>
          </a:r>
          <a:r>
            <a:rPr lang="ko-KR" altLang="en-US" b="1" err="1">
              <a:latin typeface="Amasis MT Pro"/>
            </a:rPr>
            <a:t>Demo</a:t>
          </a:r>
          <a:endParaRPr lang="ko-KR" altLang="en-US" b="1">
            <a:latin typeface="Amasis MT Pro"/>
          </a:endParaRPr>
        </a:p>
      </dgm:t>
    </dgm:pt>
    <dgm:pt modelId="{BDCA9C94-314D-425E-8CB4-FF0402AB96FE}" type="parTrans" cxnId="{A8F022D0-5565-4D0D-A55A-4994A7B41047}">
      <dgm:prSet/>
      <dgm:spPr/>
      <dgm:t>
        <a:bodyPr/>
        <a:lstStyle/>
        <a:p>
          <a:pPr latinLnBrk="1"/>
          <a:endParaRPr lang="ko-KR" altLang="en-US"/>
        </a:p>
      </dgm:t>
    </dgm:pt>
    <dgm:pt modelId="{CBAFA6A5-6DBF-4198-9B2A-BE8E31C22CB9}" type="sibTrans" cxnId="{A8F022D0-5565-4D0D-A55A-4994A7B41047}">
      <dgm:prSet/>
      <dgm:spPr/>
      <dgm:t>
        <a:bodyPr/>
        <a:lstStyle/>
        <a:p>
          <a:pPr latinLnBrk="1"/>
          <a:endParaRPr lang="ko-KR" altLang="en-US"/>
        </a:p>
      </dgm:t>
    </dgm:pt>
    <dgm:pt modelId="{D8B63496-AB3B-4D97-8D0E-D3786680DE56}">
      <dgm:prSet phldrT="[텍스트]" phldr="0"/>
      <dgm:spPr/>
      <dgm:t>
        <a:bodyPr/>
        <a:lstStyle/>
        <a:p>
          <a:r>
            <a:rPr lang="ko-KR" altLang="en-US" b="0">
              <a:latin typeface="Amasis MT Pro"/>
            </a:rPr>
            <a:t>Big picture</a:t>
          </a:r>
        </a:p>
      </dgm:t>
    </dgm:pt>
    <dgm:pt modelId="{500A35F6-149C-4FCF-B4D8-2DFC9B54CD6F}" type="parTrans" cxnId="{EC9FBDDD-DD93-4DDC-BC1B-489AA44163B2}">
      <dgm:prSet/>
      <dgm:spPr/>
      <dgm:t>
        <a:bodyPr/>
        <a:lstStyle/>
        <a:p>
          <a:pPr latinLnBrk="1"/>
          <a:endParaRPr lang="ko-KR" altLang="en-US"/>
        </a:p>
      </dgm:t>
    </dgm:pt>
    <dgm:pt modelId="{B1AB1652-80F8-4C0B-B477-6E1A94AA24C5}" type="sibTrans" cxnId="{EC9FBDDD-DD93-4DDC-BC1B-489AA44163B2}">
      <dgm:prSet/>
      <dgm:spPr/>
      <dgm:t>
        <a:bodyPr/>
        <a:lstStyle/>
        <a:p>
          <a:pPr latinLnBrk="1"/>
          <a:endParaRPr lang="ko-KR" altLang="en-US"/>
        </a:p>
      </dgm:t>
    </dgm:pt>
    <dgm:pt modelId="{245A0B07-1D1A-4E1B-8486-A8EF6490BC43}">
      <dgm:prSet phldrT="[텍스트]" phldr="0"/>
      <dgm:spPr/>
      <dgm:t>
        <a:bodyPr/>
        <a:lstStyle/>
        <a:p>
          <a:pPr>
            <a:defRPr b="1"/>
          </a:pPr>
          <a:r>
            <a:rPr lang="ko-KR" altLang="en-US" b="1">
              <a:latin typeface="Amasis MT Pro"/>
            </a:rPr>
            <a:t>3rd </a:t>
          </a:r>
          <a:r>
            <a:rPr lang="ko-KR" altLang="en-US" b="1" err="1">
              <a:latin typeface="Amasis MT Pro"/>
            </a:rPr>
            <a:t>Demo</a:t>
          </a:r>
          <a:endParaRPr lang="ko-KR" altLang="en-US" b="1">
            <a:latin typeface="Amasis MT Pro"/>
          </a:endParaRPr>
        </a:p>
      </dgm:t>
    </dgm:pt>
    <dgm:pt modelId="{258E9EDE-55AE-47CE-8960-E42845420649}" type="parTrans" cxnId="{9C883596-C55F-47FD-A1B7-C0D4A0347501}">
      <dgm:prSet/>
      <dgm:spPr/>
      <dgm:t>
        <a:bodyPr/>
        <a:lstStyle/>
        <a:p>
          <a:pPr latinLnBrk="1"/>
          <a:endParaRPr lang="ko-KR" altLang="en-US"/>
        </a:p>
      </dgm:t>
    </dgm:pt>
    <dgm:pt modelId="{D3B93E55-0FE5-4A74-AF46-23CF00E47214}" type="sibTrans" cxnId="{9C883596-C55F-47FD-A1B7-C0D4A0347501}">
      <dgm:prSet/>
      <dgm:spPr/>
      <dgm:t>
        <a:bodyPr/>
        <a:lstStyle/>
        <a:p>
          <a:pPr latinLnBrk="1"/>
          <a:endParaRPr lang="ko-KR" altLang="en-US"/>
        </a:p>
      </dgm:t>
    </dgm:pt>
    <dgm:pt modelId="{4C3E0E50-D6BF-4490-B4B4-204B15BFBEEC}">
      <dgm:prSet phldr="0"/>
      <dgm:spPr/>
      <dgm:t>
        <a:bodyPr/>
        <a:lstStyle/>
        <a:p>
          <a:r>
            <a:rPr lang="ko-KR" altLang="en-US" b="0">
              <a:latin typeface="Amasis MT Pro"/>
            </a:rPr>
            <a:t>UI : </a:t>
          </a:r>
          <a:r>
            <a:rPr lang="ko-KR" altLang="en-US" b="0" err="1">
              <a:latin typeface="Amasis MT Pro"/>
            </a:rPr>
            <a:t>Node-Red</a:t>
          </a:r>
          <a:endParaRPr lang="ko-KR" altLang="en-US" b="0">
            <a:latin typeface="Amasis MT Pro"/>
          </a:endParaRPr>
        </a:p>
      </dgm:t>
    </dgm:pt>
    <dgm:pt modelId="{2CEE60EE-35EA-4B7D-A3B8-368FA678E24F}" type="parTrans" cxnId="{0EDC517F-2C27-4A96-9612-FE33905C7151}">
      <dgm:prSet/>
      <dgm:spPr/>
    </dgm:pt>
    <dgm:pt modelId="{74FAD3A1-02BC-4CC8-842C-6508B0BCA07E}" type="sibTrans" cxnId="{0EDC517F-2C27-4A96-9612-FE33905C7151}">
      <dgm:prSet/>
      <dgm:spPr/>
    </dgm:pt>
    <dgm:pt modelId="{2CF88DAD-5D6E-423D-85FE-03BD9301EBF6}">
      <dgm:prSet phldr="0"/>
      <dgm:spPr/>
      <dgm:t>
        <a:bodyPr/>
        <a:lstStyle/>
        <a:p>
          <a:pPr>
            <a:defRPr b="1"/>
          </a:pPr>
          <a:r>
            <a:rPr lang="ko-KR" altLang="en-US" b="1">
              <a:latin typeface="Amasis MT Pro"/>
            </a:rPr>
            <a:t>4th </a:t>
          </a:r>
          <a:r>
            <a:rPr lang="ko-KR" altLang="en-US" b="1" err="1">
              <a:latin typeface="Amasis MT Pro"/>
            </a:rPr>
            <a:t>Demo</a:t>
          </a:r>
          <a:endParaRPr lang="ko-KR" altLang="en-US" b="1">
            <a:latin typeface="Amasis MT Pro"/>
          </a:endParaRPr>
        </a:p>
      </dgm:t>
    </dgm:pt>
    <dgm:pt modelId="{FA9ACAAC-6AD3-4313-8A6E-67AF6100DFCC}" type="parTrans" cxnId="{E3C303E3-3C30-40D0-8D7F-4B16D8A52DD5}">
      <dgm:prSet/>
      <dgm:spPr/>
    </dgm:pt>
    <dgm:pt modelId="{84F10805-4612-4DD9-AC74-79C23109D154}" type="sibTrans" cxnId="{E3C303E3-3C30-40D0-8D7F-4B16D8A52DD5}">
      <dgm:prSet/>
      <dgm:spPr/>
    </dgm:pt>
    <dgm:pt modelId="{F10F87DE-FCEA-4AEE-A9AA-9E6DE1B569D5}">
      <dgm:prSet phldr="0"/>
      <dgm:spPr/>
      <dgm:t>
        <a:bodyPr/>
        <a:lstStyle/>
        <a:p>
          <a:r>
            <a:rPr lang="ko-KR" altLang="en-US" b="0" err="1">
              <a:latin typeface="Amasis MT Pro"/>
            </a:rPr>
            <a:t>Components</a:t>
          </a:r>
          <a:endParaRPr lang="ko-KR" altLang="en-US" b="0">
            <a:latin typeface="Amasis MT Pro"/>
          </a:endParaRPr>
        </a:p>
      </dgm:t>
    </dgm:pt>
    <dgm:pt modelId="{1B34052C-CCFA-4D93-AFA9-DEB16DA720D0}" type="parTrans" cxnId="{2250B7A6-AE19-49B6-85D2-B7350E34BEE1}">
      <dgm:prSet/>
      <dgm:spPr/>
    </dgm:pt>
    <dgm:pt modelId="{60EAF095-BA52-4A69-8E64-D91B3572E688}" type="sibTrans" cxnId="{2250B7A6-AE19-49B6-85D2-B7350E34BEE1}">
      <dgm:prSet/>
      <dgm:spPr/>
    </dgm:pt>
    <dgm:pt modelId="{3B4DA6FC-F697-49D8-AFE9-14A2CBFEB58E}">
      <dgm:prSet phldr="0"/>
      <dgm:spPr/>
      <dgm:t>
        <a:bodyPr/>
        <a:lstStyle/>
        <a:p>
          <a:pPr>
            <a:defRPr b="1"/>
          </a:pPr>
          <a:r>
            <a:rPr lang="ko-KR" altLang="en-US" b="1">
              <a:latin typeface="Amasis MT Pro"/>
            </a:rPr>
            <a:t>5th </a:t>
          </a:r>
          <a:r>
            <a:rPr lang="ko-KR" altLang="en-US" b="1" err="1">
              <a:latin typeface="Amasis MT Pro"/>
            </a:rPr>
            <a:t>Demo</a:t>
          </a:r>
          <a:endParaRPr lang="ko-KR" altLang="en-US" b="1">
            <a:latin typeface="Amasis MT Pro"/>
          </a:endParaRPr>
        </a:p>
      </dgm:t>
    </dgm:pt>
    <dgm:pt modelId="{CC3437A5-8423-4863-8798-257C3DF5096E}" type="parTrans" cxnId="{541CC217-25F1-4254-9860-698BAEBFEE5C}">
      <dgm:prSet/>
      <dgm:spPr/>
    </dgm:pt>
    <dgm:pt modelId="{1970A1AF-B82B-4750-93E1-2077FA133EBE}" type="sibTrans" cxnId="{541CC217-25F1-4254-9860-698BAEBFEE5C}">
      <dgm:prSet/>
      <dgm:spPr/>
    </dgm:pt>
    <dgm:pt modelId="{2C47DF60-811F-4A55-B6E8-2ACD8569DD4F}">
      <dgm:prSet phldr="0"/>
      <dgm:spPr/>
      <dgm:t>
        <a:bodyPr/>
        <a:lstStyle/>
        <a:p>
          <a:r>
            <a:rPr lang="ko-KR" altLang="en-US" b="0" err="1">
              <a:latin typeface="Amasis MT Pro"/>
            </a:rPr>
            <a:t>Hardware</a:t>
          </a:r>
          <a:r>
            <a:rPr lang="ko-KR" altLang="en-US" b="0">
              <a:latin typeface="Amasis MT Pro"/>
            </a:rPr>
            <a:t> </a:t>
          </a:r>
          <a:r>
            <a:rPr lang="ko-KR" altLang="en-US" b="0" err="1">
              <a:latin typeface="Amasis MT Pro"/>
            </a:rPr>
            <a:t>Assembly</a:t>
          </a:r>
        </a:p>
      </dgm:t>
    </dgm:pt>
    <dgm:pt modelId="{9D3109CE-675A-4CB1-B8A6-495E1481BB39}" type="parTrans" cxnId="{F79EED80-7A91-4602-9DDA-498880726871}">
      <dgm:prSet/>
      <dgm:spPr/>
    </dgm:pt>
    <dgm:pt modelId="{4D0DB3B2-DBB3-413D-9091-49CDD51666A3}" type="sibTrans" cxnId="{F79EED80-7A91-4602-9DDA-498880726871}">
      <dgm:prSet/>
      <dgm:spPr/>
    </dgm:pt>
    <dgm:pt modelId="{AB2D34D7-DAC6-478F-90FA-4C79258B8DB0}">
      <dgm:prSet phldr="0"/>
      <dgm:spPr/>
      <dgm:t>
        <a:bodyPr/>
        <a:lstStyle/>
        <a:p>
          <a:r>
            <a:rPr lang="ko-KR" altLang="en-US" b="0">
              <a:latin typeface="Amasis MT Pro"/>
            </a:rPr>
            <a:t>Network </a:t>
          </a:r>
          <a:r>
            <a:rPr lang="ko-KR" altLang="en-US" b="0" err="1">
              <a:latin typeface="Amasis MT Pro"/>
            </a:rPr>
            <a:t>Setup</a:t>
          </a:r>
        </a:p>
      </dgm:t>
    </dgm:pt>
    <dgm:pt modelId="{B1D5E6ED-5282-4269-A12D-2051774FE944}" type="parTrans" cxnId="{E4435DDC-4EEF-4A47-BA6D-81646C612607}">
      <dgm:prSet/>
      <dgm:spPr/>
    </dgm:pt>
    <dgm:pt modelId="{7C7582A7-D4AF-47F3-977A-1E824A4D5464}" type="sibTrans" cxnId="{E4435DDC-4EEF-4A47-BA6D-81646C612607}">
      <dgm:prSet/>
      <dgm:spPr/>
    </dgm:pt>
    <dgm:pt modelId="{28C78EB7-E539-4AD0-AA34-1CDF425AC4BF}">
      <dgm:prSet phldr="0"/>
      <dgm:spPr/>
      <dgm:t>
        <a:bodyPr/>
        <a:lstStyle/>
        <a:p>
          <a:pPr>
            <a:defRPr b="1"/>
          </a:pPr>
          <a:r>
            <a:rPr lang="ko-KR" altLang="en-US" b="1" err="1">
              <a:latin typeface="Amasis MT Pro"/>
            </a:rPr>
            <a:t>Final</a:t>
          </a:r>
          <a:r>
            <a:rPr lang="ko-KR" altLang="en-US" b="1">
              <a:latin typeface="Amasis MT Pro"/>
            </a:rPr>
            <a:t> </a:t>
          </a:r>
          <a:r>
            <a:rPr lang="ko-KR" altLang="en-US" b="1" err="1">
              <a:latin typeface="Amasis MT Pro"/>
            </a:rPr>
            <a:t>Demo</a:t>
          </a:r>
        </a:p>
      </dgm:t>
    </dgm:pt>
    <dgm:pt modelId="{E0DFAECA-824D-4043-AB3A-B8CDA1B0F65D}" type="parTrans" cxnId="{79A68844-CE50-462C-90D0-D5F95577CE33}">
      <dgm:prSet/>
      <dgm:spPr/>
    </dgm:pt>
    <dgm:pt modelId="{D3007506-B014-47D4-B123-01CF1A85739E}" type="sibTrans" cxnId="{79A68844-CE50-462C-90D0-D5F95577CE33}">
      <dgm:prSet/>
      <dgm:spPr/>
    </dgm:pt>
    <dgm:pt modelId="{2EB774C7-AA46-4B4F-94F4-38AACDD6EA7E}">
      <dgm:prSet phldr="0"/>
      <dgm:spPr/>
      <dgm:t>
        <a:bodyPr/>
        <a:lstStyle/>
        <a:p>
          <a:r>
            <a:rPr lang="ko-KR" altLang="en-US" b="0" err="1">
              <a:latin typeface="Amasis MT Pro"/>
            </a:rPr>
            <a:t>Hardware</a:t>
          </a:r>
          <a:r>
            <a:rPr lang="ko-KR" altLang="en-US" b="0">
              <a:latin typeface="Amasis MT Pro"/>
            </a:rPr>
            <a:t> : RAK3244</a:t>
          </a:r>
        </a:p>
      </dgm:t>
    </dgm:pt>
    <dgm:pt modelId="{5210C8A4-CF86-40A0-9AA9-DDD0B6D4E87D}" type="parTrans" cxnId="{3397014A-A179-47BB-AFFE-D1051C389809}">
      <dgm:prSet/>
      <dgm:spPr/>
    </dgm:pt>
    <dgm:pt modelId="{BD20E708-6A93-4DC2-A771-304B383C0074}" type="sibTrans" cxnId="{3397014A-A179-47BB-AFFE-D1051C389809}">
      <dgm:prSet/>
      <dgm:spPr/>
    </dgm:pt>
    <dgm:pt modelId="{4D01D957-ABA4-409D-AEE1-096372F61F24}">
      <dgm:prSet phldr="0"/>
      <dgm:spPr/>
      <dgm:t>
        <a:bodyPr/>
        <a:lstStyle/>
        <a:p>
          <a:r>
            <a:rPr lang="ko-KR" altLang="en-US" b="0">
              <a:latin typeface="Amasis MT Pro"/>
            </a:rPr>
            <a:t>MQTT</a:t>
          </a:r>
        </a:p>
      </dgm:t>
    </dgm:pt>
    <dgm:pt modelId="{D79D81CF-97AE-4E4A-BBF7-12B38E5EB5F2}" type="parTrans" cxnId="{1746EE02-984C-4B3D-B297-034DD3FD1E19}">
      <dgm:prSet/>
      <dgm:spPr/>
    </dgm:pt>
    <dgm:pt modelId="{19AED743-E51A-4F93-9217-C5DF75F9ADDC}" type="sibTrans" cxnId="{1746EE02-984C-4B3D-B297-034DD3FD1E19}">
      <dgm:prSet/>
      <dgm:spPr/>
    </dgm:pt>
    <dgm:pt modelId="{FB583087-499E-4214-B054-DF0AA082C564}">
      <dgm:prSet phldr="0"/>
      <dgm:spPr/>
      <dgm:t>
        <a:bodyPr/>
        <a:lstStyle/>
        <a:p>
          <a:r>
            <a:rPr lang="ko-KR" altLang="en-US" b="0" err="1">
              <a:latin typeface="Amasis MT Pro"/>
            </a:rPr>
            <a:t>LoRaWan</a:t>
          </a:r>
        </a:p>
      </dgm:t>
    </dgm:pt>
    <dgm:pt modelId="{C8529BDF-7C03-4C08-AB8F-C9F0985040A8}" type="parTrans" cxnId="{E8FC5B2C-D6C2-4426-B98A-45E893B4BF2F}">
      <dgm:prSet/>
      <dgm:spPr/>
    </dgm:pt>
    <dgm:pt modelId="{536FFD35-3734-4895-9B2B-84BC27F0CA8F}" type="sibTrans" cxnId="{E8FC5B2C-D6C2-4426-B98A-45E893B4BF2F}">
      <dgm:prSet/>
      <dgm:spPr/>
    </dgm:pt>
    <dgm:pt modelId="{11B03A20-9F58-4511-A716-4CC579E0908B}">
      <dgm:prSet phldr="0"/>
      <dgm:spPr/>
      <dgm:t>
        <a:bodyPr/>
        <a:lstStyle/>
        <a:p>
          <a:r>
            <a:rPr lang="ko-KR" altLang="en-US" b="0" err="1">
              <a:latin typeface="Amasis MT Pro"/>
            </a:rPr>
            <a:t>Breadboard</a:t>
          </a:r>
        </a:p>
      </dgm:t>
    </dgm:pt>
    <dgm:pt modelId="{29996007-D1CE-4C9A-A32A-0DA5EDFAA356}" type="parTrans" cxnId="{D7E6F58F-46F5-435C-926C-38150E0A8586}">
      <dgm:prSet/>
      <dgm:spPr/>
    </dgm:pt>
    <dgm:pt modelId="{637DB0C6-F613-47EC-B5B0-4A377D9FB9F9}" type="sibTrans" cxnId="{D7E6F58F-46F5-435C-926C-38150E0A8586}">
      <dgm:prSet/>
      <dgm:spPr/>
    </dgm:pt>
    <dgm:pt modelId="{B5780E53-493F-44B6-984B-FD52D4D99882}">
      <dgm:prSet phldr="0"/>
      <dgm:spPr/>
      <dgm:t>
        <a:bodyPr/>
        <a:lstStyle/>
        <a:p>
          <a:r>
            <a:rPr lang="ko-KR" altLang="en-US" b="0" err="1">
              <a:latin typeface="Amasis MT Pro"/>
            </a:rPr>
            <a:t>Node-Red</a:t>
          </a:r>
          <a:r>
            <a:rPr lang="ko-KR" altLang="en-US" b="0">
              <a:latin typeface="Amasis MT Pro"/>
            </a:rPr>
            <a:t> &amp; DB</a:t>
          </a:r>
        </a:p>
      </dgm:t>
    </dgm:pt>
    <dgm:pt modelId="{B15A2E3F-E989-47B5-884A-694C21FA71CB}" type="parTrans" cxnId="{3A1C2CCA-5FE7-4333-B2B8-9EFAC0681F19}">
      <dgm:prSet/>
      <dgm:spPr/>
    </dgm:pt>
    <dgm:pt modelId="{4C7A51CF-B19D-4C64-8A2D-74F1EA3E99A0}" type="sibTrans" cxnId="{3A1C2CCA-5FE7-4333-B2B8-9EFAC0681F19}">
      <dgm:prSet/>
      <dgm:spPr/>
    </dgm:pt>
    <dgm:pt modelId="{7FCBAC53-9825-4B1B-9388-333549FB5481}">
      <dgm:prSet phldr="0"/>
      <dgm:spPr/>
      <dgm:t>
        <a:bodyPr/>
        <a:lstStyle/>
        <a:p>
          <a:r>
            <a:rPr lang="ko-KR" altLang="en-US" b="0">
              <a:latin typeface="Amasis MT Pro"/>
            </a:rPr>
            <a:t>And </a:t>
          </a:r>
          <a:r>
            <a:rPr lang="ko-KR" altLang="en-US" b="0" err="1">
              <a:latin typeface="Amasis MT Pro"/>
            </a:rPr>
            <a:t>today</a:t>
          </a:r>
          <a:r>
            <a:rPr lang="ko-KR" altLang="en-US" b="0">
              <a:latin typeface="Amasis MT Pro"/>
            </a:rPr>
            <a:t>..</a:t>
          </a:r>
        </a:p>
      </dgm:t>
    </dgm:pt>
    <dgm:pt modelId="{C7C079E5-6BF2-4C28-899B-04AF1C0D3A94}" type="parTrans" cxnId="{0A03A03A-7A1B-4F32-8B78-37BDB9F2E0F3}">
      <dgm:prSet/>
      <dgm:spPr/>
    </dgm:pt>
    <dgm:pt modelId="{93AD5DCD-7E28-4E3F-8B2E-41D6729C885F}" type="sibTrans" cxnId="{0A03A03A-7A1B-4F32-8B78-37BDB9F2E0F3}">
      <dgm:prSet/>
      <dgm:spPr/>
    </dgm:pt>
    <dgm:pt modelId="{9C197CE9-E7BF-4825-B2E1-CE22094B8956}">
      <dgm:prSet phldr="0"/>
      <dgm:spPr/>
      <dgm:t>
        <a:bodyPr/>
        <a:lstStyle/>
        <a:p>
          <a:r>
            <a:rPr lang="ko-KR" altLang="en-US" err="1">
              <a:latin typeface="Amasis MT Pro"/>
            </a:rPr>
            <a:t>Realtime</a:t>
          </a:r>
          <a:r>
            <a:rPr lang="ko-KR" altLang="en-US">
              <a:latin typeface="Amasis MT Pro"/>
            </a:rPr>
            <a:t> Data</a:t>
          </a:r>
        </a:p>
      </dgm:t>
    </dgm:pt>
    <dgm:pt modelId="{7FB0FA68-7216-49A9-8F3B-2CADFD9621CE}" type="parTrans" cxnId="{B9952FE1-2895-45FB-937E-FF6DD8BDA363}">
      <dgm:prSet/>
      <dgm:spPr/>
    </dgm:pt>
    <dgm:pt modelId="{8B5C4A0F-D221-4AF4-90AB-FD888615B02A}" type="sibTrans" cxnId="{B9952FE1-2895-45FB-937E-FF6DD8BDA363}">
      <dgm:prSet/>
      <dgm:spPr/>
    </dgm:pt>
    <dgm:pt modelId="{A495833F-3343-4A9C-942A-4E40D2DE4EED}">
      <dgm:prSet phldr="0"/>
      <dgm:spPr/>
      <dgm:t>
        <a:bodyPr/>
        <a:lstStyle/>
        <a:p>
          <a:r>
            <a:rPr lang="ko-KR" altLang="en-US" err="1">
              <a:latin typeface="Amasis MT Pro"/>
            </a:rPr>
            <a:t>E-mail</a:t>
          </a:r>
          <a:r>
            <a:rPr lang="ko-KR" altLang="en-US">
              <a:latin typeface="Amasis MT Pro"/>
            </a:rPr>
            <a:t> </a:t>
          </a:r>
          <a:r>
            <a:rPr lang="ko-KR" altLang="en-US" err="1">
              <a:latin typeface="Amasis MT Pro"/>
            </a:rPr>
            <a:t>notification</a:t>
          </a:r>
          <a:r>
            <a:rPr lang="ko-KR" altLang="en-US">
              <a:latin typeface="Amasis MT Pro"/>
            </a:rPr>
            <a:t> </a:t>
          </a:r>
        </a:p>
      </dgm:t>
    </dgm:pt>
    <dgm:pt modelId="{0F588C81-C617-473C-AF7B-E0DF1CAF80F5}" type="parTrans" cxnId="{81F6E6C6-9204-4F15-95AC-A553CFF3AF26}">
      <dgm:prSet/>
      <dgm:spPr/>
    </dgm:pt>
    <dgm:pt modelId="{C19D8C75-2E9B-49CA-A499-658386FB7BFC}" type="sibTrans" cxnId="{81F6E6C6-9204-4F15-95AC-A553CFF3AF26}">
      <dgm:prSet/>
      <dgm:spPr/>
    </dgm:pt>
    <dgm:pt modelId="{E2B9EAAA-9563-47C2-9233-BECB52E8CF4F}">
      <dgm:prSet phldr="0"/>
      <dgm:spPr/>
      <dgm:t>
        <a:bodyPr/>
        <a:lstStyle/>
        <a:p>
          <a:endParaRPr lang="ko-KR" altLang="en-US" b="0">
            <a:latin typeface="Amasis MT Pro"/>
          </a:endParaRPr>
        </a:p>
      </dgm:t>
    </dgm:pt>
    <dgm:pt modelId="{144F1CE2-A067-4DB9-9543-4BBF5A5A3D8C}" type="parTrans" cxnId="{156F6070-DE9E-4BB8-8B8A-650190A2AEF0}">
      <dgm:prSet/>
      <dgm:spPr/>
    </dgm:pt>
    <dgm:pt modelId="{2C28925C-EDD7-4DD6-A4B0-7F13772B6915}" type="sibTrans" cxnId="{156F6070-DE9E-4BB8-8B8A-650190A2AEF0}">
      <dgm:prSet/>
      <dgm:spPr/>
    </dgm:pt>
    <dgm:pt modelId="{33EAEED2-3C72-4DF9-9861-262267DAAA48}" type="pres">
      <dgm:prSet presAssocID="{AA4987BE-B8B1-4C57-87C2-D6941F3F5605}" presName="root" presStyleCnt="0">
        <dgm:presLayoutVars>
          <dgm:chMax/>
          <dgm:chPref/>
          <dgm:animLvl val="lvl"/>
        </dgm:presLayoutVars>
      </dgm:prSet>
      <dgm:spPr/>
    </dgm:pt>
    <dgm:pt modelId="{50CDF731-C633-4F9D-A0F2-1FEAB51B6711}" type="pres">
      <dgm:prSet presAssocID="{AA4987BE-B8B1-4C57-87C2-D6941F3F5605}" presName="divider" presStyleLbl="fgAcc1" presStyleIdx="0" presStyleCnt="7"/>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36D0C8B6-6934-461E-AE8E-86E782011FCD}" type="pres">
      <dgm:prSet presAssocID="{AA4987BE-B8B1-4C57-87C2-D6941F3F5605}" presName="nodes" presStyleCnt="0">
        <dgm:presLayoutVars>
          <dgm:chMax/>
          <dgm:chPref/>
          <dgm:animLvl val="lvl"/>
        </dgm:presLayoutVars>
      </dgm:prSet>
      <dgm:spPr/>
    </dgm:pt>
    <dgm:pt modelId="{C9DD9CDE-334F-4EE9-AE1B-147EAEC1735A}" type="pres">
      <dgm:prSet presAssocID="{B7438EEB-5280-468D-9F64-2C3BE8DDF75B}" presName="composite" presStyleCnt="0"/>
      <dgm:spPr/>
    </dgm:pt>
    <dgm:pt modelId="{953D64DF-9650-4A19-9F9F-7DA4C63FCD01}" type="pres">
      <dgm:prSet presAssocID="{B7438EEB-5280-468D-9F64-2C3BE8DDF75B}" presName="ConnectorPoint" presStyleLbl="lnNode1" presStyleIdx="0"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3432C1F5-9941-485C-A3E5-F74B18A51239}" type="pres">
      <dgm:prSet presAssocID="{B7438EEB-5280-468D-9F64-2C3BE8DDF75B}" presName="DropPinPlaceHolder" presStyleCnt="0"/>
      <dgm:spPr/>
    </dgm:pt>
    <dgm:pt modelId="{BFB6DE31-7829-4588-9719-017F392A04B5}" type="pres">
      <dgm:prSet presAssocID="{B7438EEB-5280-468D-9F64-2C3BE8DDF75B}" presName="DropPin" presStyleLbl="alignNode1" presStyleIdx="0" presStyleCnt="6"/>
      <dgm:spPr/>
    </dgm:pt>
    <dgm:pt modelId="{986B32D1-710D-48A6-AA91-B8DCC34FDFD1}" type="pres">
      <dgm:prSet presAssocID="{B7438EEB-5280-468D-9F64-2C3BE8DDF75B}" presName="Ellipse" presStyleLbl="fgAcc1" presStyleIdx="1" presStyleCnt="7"/>
      <dgm:spPr>
        <a:solidFill>
          <a:schemeClr val="lt1">
            <a:alpha val="90000"/>
            <a:hueOff val="0"/>
            <a:satOff val="0"/>
            <a:lumOff val="0"/>
            <a:alphaOff val="0"/>
          </a:schemeClr>
        </a:solidFill>
        <a:ln w="12700" cap="flat" cmpd="sng" algn="ctr">
          <a:noFill/>
          <a:prstDash val="solid"/>
        </a:ln>
        <a:effectLst/>
      </dgm:spPr>
    </dgm:pt>
    <dgm:pt modelId="{C935AF8C-4724-44E2-AE65-395E4A537BD9}" type="pres">
      <dgm:prSet presAssocID="{B7438EEB-5280-468D-9F64-2C3BE8DDF75B}" presName="L2TextContainer" presStyleLbl="revTx" presStyleIdx="0" presStyleCnt="12">
        <dgm:presLayoutVars>
          <dgm:bulletEnabled val="1"/>
        </dgm:presLayoutVars>
      </dgm:prSet>
      <dgm:spPr/>
    </dgm:pt>
    <dgm:pt modelId="{92D2D3FC-D733-4827-BC37-001B07B7D005}" type="pres">
      <dgm:prSet presAssocID="{B7438EEB-5280-468D-9F64-2C3BE8DDF75B}" presName="L1TextContainer" presStyleLbl="revTx" presStyleIdx="1" presStyleCnt="12">
        <dgm:presLayoutVars>
          <dgm:chMax val="1"/>
          <dgm:chPref val="1"/>
          <dgm:bulletEnabled val="1"/>
        </dgm:presLayoutVars>
      </dgm:prSet>
      <dgm:spPr/>
    </dgm:pt>
    <dgm:pt modelId="{07B221FC-72DE-4FE9-A090-A57BB9739A67}" type="pres">
      <dgm:prSet presAssocID="{B7438EEB-5280-468D-9F64-2C3BE8DDF75B}" presName="ConnectLine" presStyleLbl="sibTrans1D1" presStyleIdx="0" presStyleCnt="6"/>
      <dgm:spPr>
        <a:noFill/>
        <a:ln w="12700" cap="flat" cmpd="sng" algn="ctr">
          <a:solidFill>
            <a:schemeClr val="accent1">
              <a:hueOff val="0"/>
              <a:satOff val="0"/>
              <a:lumOff val="0"/>
              <a:alphaOff val="0"/>
            </a:schemeClr>
          </a:solidFill>
          <a:prstDash val="dash"/>
        </a:ln>
        <a:effectLst/>
      </dgm:spPr>
    </dgm:pt>
    <dgm:pt modelId="{AD88BE56-986B-47C5-B6A7-BB76B17A45DB}" type="pres">
      <dgm:prSet presAssocID="{B7438EEB-5280-468D-9F64-2C3BE8DDF75B}" presName="EmptyPlaceHolder" presStyleCnt="0"/>
      <dgm:spPr/>
    </dgm:pt>
    <dgm:pt modelId="{74AB711E-E8B3-4DD3-BB93-3B65C606F1E7}" type="pres">
      <dgm:prSet presAssocID="{A62164BC-1B84-461E-8821-99200E3408D6}" presName="spaceBetweenRectangles" presStyleCnt="0"/>
      <dgm:spPr/>
    </dgm:pt>
    <dgm:pt modelId="{22E74DAF-CE9F-43A3-A4BB-A784A9F7F05B}" type="pres">
      <dgm:prSet presAssocID="{0894A933-C370-4723-8523-22BFCE88E397}" presName="composite" presStyleCnt="0"/>
      <dgm:spPr/>
    </dgm:pt>
    <dgm:pt modelId="{565E7B38-4C56-4268-9286-E0CE75885C81}" type="pres">
      <dgm:prSet presAssocID="{0894A933-C370-4723-8523-22BFCE88E397}" presName="ConnectorPoint" presStyleLbl="lnNode1" presStyleIdx="1"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642DC9F-977F-407E-ADD5-06D8210AA064}" type="pres">
      <dgm:prSet presAssocID="{0894A933-C370-4723-8523-22BFCE88E397}" presName="DropPinPlaceHolder" presStyleCnt="0"/>
      <dgm:spPr/>
    </dgm:pt>
    <dgm:pt modelId="{855199A9-92B0-426E-B494-BAF7B4EAD78C}" type="pres">
      <dgm:prSet presAssocID="{0894A933-C370-4723-8523-22BFCE88E397}" presName="DropPin" presStyleLbl="alignNode1" presStyleIdx="1" presStyleCnt="6"/>
      <dgm:spPr/>
    </dgm:pt>
    <dgm:pt modelId="{3A7F12FC-7BAB-4680-AA5F-A6FE33BF53DB}" type="pres">
      <dgm:prSet presAssocID="{0894A933-C370-4723-8523-22BFCE88E397}" presName="Ellipse" presStyleLbl="fgAcc1" presStyleIdx="2" presStyleCnt="7"/>
      <dgm:spPr>
        <a:solidFill>
          <a:schemeClr val="lt1">
            <a:alpha val="90000"/>
            <a:hueOff val="0"/>
            <a:satOff val="0"/>
            <a:lumOff val="0"/>
            <a:alphaOff val="0"/>
          </a:schemeClr>
        </a:solidFill>
        <a:ln w="12700" cap="flat" cmpd="sng" algn="ctr">
          <a:noFill/>
          <a:prstDash val="solid"/>
        </a:ln>
        <a:effectLst/>
      </dgm:spPr>
    </dgm:pt>
    <dgm:pt modelId="{7959324D-AA51-4FEE-996E-003FB5333F01}" type="pres">
      <dgm:prSet presAssocID="{0894A933-C370-4723-8523-22BFCE88E397}" presName="L2TextContainer" presStyleLbl="revTx" presStyleIdx="2" presStyleCnt="12">
        <dgm:presLayoutVars>
          <dgm:bulletEnabled val="1"/>
        </dgm:presLayoutVars>
      </dgm:prSet>
      <dgm:spPr/>
    </dgm:pt>
    <dgm:pt modelId="{70D46AF2-27B1-4577-B9F0-A51A57B7E5C1}" type="pres">
      <dgm:prSet presAssocID="{0894A933-C370-4723-8523-22BFCE88E397}" presName="L1TextContainer" presStyleLbl="revTx" presStyleIdx="3" presStyleCnt="12">
        <dgm:presLayoutVars>
          <dgm:chMax val="1"/>
          <dgm:chPref val="1"/>
          <dgm:bulletEnabled val="1"/>
        </dgm:presLayoutVars>
      </dgm:prSet>
      <dgm:spPr/>
    </dgm:pt>
    <dgm:pt modelId="{CC6F3184-DC36-4361-A0B5-766DCD2ABE9E}" type="pres">
      <dgm:prSet presAssocID="{0894A933-C370-4723-8523-22BFCE88E397}" presName="ConnectLine" presStyleLbl="sibTrans1D1" presStyleIdx="1" presStyleCnt="6"/>
      <dgm:spPr>
        <a:noFill/>
        <a:ln w="12700" cap="flat" cmpd="sng" algn="ctr">
          <a:solidFill>
            <a:schemeClr val="accent1">
              <a:hueOff val="0"/>
              <a:satOff val="0"/>
              <a:lumOff val="0"/>
              <a:alphaOff val="0"/>
            </a:schemeClr>
          </a:solidFill>
          <a:prstDash val="dash"/>
        </a:ln>
        <a:effectLst/>
      </dgm:spPr>
    </dgm:pt>
    <dgm:pt modelId="{1D8D05AD-CFF6-4D7F-A4AF-B01668370645}" type="pres">
      <dgm:prSet presAssocID="{0894A933-C370-4723-8523-22BFCE88E397}" presName="EmptyPlaceHolder" presStyleCnt="0"/>
      <dgm:spPr/>
    </dgm:pt>
    <dgm:pt modelId="{08B747DE-E75A-4CE2-9855-5CC4EC592AA2}" type="pres">
      <dgm:prSet presAssocID="{CBAFA6A5-6DBF-4198-9B2A-BE8E31C22CB9}" presName="spaceBetweenRectangles" presStyleCnt="0"/>
      <dgm:spPr/>
    </dgm:pt>
    <dgm:pt modelId="{232A469A-BF6B-4E1E-A911-7A54E60A4D98}" type="pres">
      <dgm:prSet presAssocID="{245A0B07-1D1A-4E1B-8486-A8EF6490BC43}" presName="composite" presStyleCnt="0"/>
      <dgm:spPr/>
    </dgm:pt>
    <dgm:pt modelId="{541D6CAB-B539-46DB-84AC-AC6350B3BEC6}" type="pres">
      <dgm:prSet presAssocID="{245A0B07-1D1A-4E1B-8486-A8EF6490BC43}" presName="ConnectorPoint" presStyleLbl="lnNode1" presStyleIdx="2"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599AE13-5671-43A9-B786-595B82698C06}" type="pres">
      <dgm:prSet presAssocID="{245A0B07-1D1A-4E1B-8486-A8EF6490BC43}" presName="DropPinPlaceHolder" presStyleCnt="0"/>
      <dgm:spPr/>
    </dgm:pt>
    <dgm:pt modelId="{C4EA6DE5-C16A-4FD1-8C3F-A4B6573211DE}" type="pres">
      <dgm:prSet presAssocID="{245A0B07-1D1A-4E1B-8486-A8EF6490BC43}" presName="DropPin" presStyleLbl="alignNode1" presStyleIdx="2" presStyleCnt="6"/>
      <dgm:spPr/>
    </dgm:pt>
    <dgm:pt modelId="{69C32A95-A959-441D-9FE1-05B648E46AD2}" type="pres">
      <dgm:prSet presAssocID="{245A0B07-1D1A-4E1B-8486-A8EF6490BC43}" presName="Ellipse" presStyleLbl="fgAcc1" presStyleIdx="3" presStyleCnt="7"/>
      <dgm:spPr>
        <a:solidFill>
          <a:schemeClr val="lt1">
            <a:alpha val="90000"/>
            <a:hueOff val="0"/>
            <a:satOff val="0"/>
            <a:lumOff val="0"/>
            <a:alphaOff val="0"/>
          </a:schemeClr>
        </a:solidFill>
        <a:ln w="12700" cap="flat" cmpd="sng" algn="ctr">
          <a:noFill/>
          <a:prstDash val="solid"/>
        </a:ln>
        <a:effectLst/>
      </dgm:spPr>
    </dgm:pt>
    <dgm:pt modelId="{C2D699B4-BF58-454E-8A24-82E6CD147350}" type="pres">
      <dgm:prSet presAssocID="{245A0B07-1D1A-4E1B-8486-A8EF6490BC43}" presName="L2TextContainer" presStyleLbl="revTx" presStyleIdx="4" presStyleCnt="12">
        <dgm:presLayoutVars>
          <dgm:bulletEnabled val="1"/>
        </dgm:presLayoutVars>
      </dgm:prSet>
      <dgm:spPr/>
    </dgm:pt>
    <dgm:pt modelId="{5B5C5012-3490-4B93-A808-3423A417C2A3}" type="pres">
      <dgm:prSet presAssocID="{245A0B07-1D1A-4E1B-8486-A8EF6490BC43}" presName="L1TextContainer" presStyleLbl="revTx" presStyleIdx="5" presStyleCnt="12">
        <dgm:presLayoutVars>
          <dgm:chMax val="1"/>
          <dgm:chPref val="1"/>
          <dgm:bulletEnabled val="1"/>
        </dgm:presLayoutVars>
      </dgm:prSet>
      <dgm:spPr/>
    </dgm:pt>
    <dgm:pt modelId="{0E4F18E0-CEC6-437C-8E80-0D6B910D11FE}" type="pres">
      <dgm:prSet presAssocID="{245A0B07-1D1A-4E1B-8486-A8EF6490BC43}" presName="ConnectLine" presStyleLbl="sibTrans1D1" presStyleIdx="2" presStyleCnt="6"/>
      <dgm:spPr>
        <a:noFill/>
        <a:ln w="12700" cap="flat" cmpd="sng" algn="ctr">
          <a:solidFill>
            <a:schemeClr val="accent1">
              <a:hueOff val="0"/>
              <a:satOff val="0"/>
              <a:lumOff val="0"/>
              <a:alphaOff val="0"/>
            </a:schemeClr>
          </a:solidFill>
          <a:prstDash val="dash"/>
        </a:ln>
        <a:effectLst/>
      </dgm:spPr>
    </dgm:pt>
    <dgm:pt modelId="{41D9592F-1C69-405C-9CA0-338FE5874B88}" type="pres">
      <dgm:prSet presAssocID="{245A0B07-1D1A-4E1B-8486-A8EF6490BC43}" presName="EmptyPlaceHolder" presStyleCnt="0"/>
      <dgm:spPr/>
    </dgm:pt>
    <dgm:pt modelId="{D5FB731C-1DCE-4B6A-AE5C-A4D1448118AB}" type="pres">
      <dgm:prSet presAssocID="{D3B93E55-0FE5-4A74-AF46-23CF00E47214}" presName="spaceBetweenRectangles" presStyleCnt="0"/>
      <dgm:spPr/>
    </dgm:pt>
    <dgm:pt modelId="{ED5E1170-DBCA-4CC5-AD7C-E9080585A10C}" type="pres">
      <dgm:prSet presAssocID="{2CF88DAD-5D6E-423D-85FE-03BD9301EBF6}" presName="composite" presStyleCnt="0"/>
      <dgm:spPr/>
    </dgm:pt>
    <dgm:pt modelId="{237D3240-F092-436A-B62B-4279C11460D6}" type="pres">
      <dgm:prSet presAssocID="{2CF88DAD-5D6E-423D-85FE-03BD9301EBF6}" presName="ConnectorPoint" presStyleLbl="lnNode1" presStyleIdx="3"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B52053AA-65C3-46C0-A912-9170781E2D78}" type="pres">
      <dgm:prSet presAssocID="{2CF88DAD-5D6E-423D-85FE-03BD9301EBF6}" presName="DropPinPlaceHolder" presStyleCnt="0"/>
      <dgm:spPr/>
    </dgm:pt>
    <dgm:pt modelId="{5EC9514A-3918-4E1E-8617-0C713A9EB9B2}" type="pres">
      <dgm:prSet presAssocID="{2CF88DAD-5D6E-423D-85FE-03BD9301EBF6}" presName="DropPin" presStyleLbl="alignNode1" presStyleIdx="3" presStyleCnt="6"/>
      <dgm:spPr/>
    </dgm:pt>
    <dgm:pt modelId="{3F6D0614-A4A0-47D7-B44C-5C7CEC4E8253}" type="pres">
      <dgm:prSet presAssocID="{2CF88DAD-5D6E-423D-85FE-03BD9301EBF6}" presName="Ellipse" presStyleLbl="fgAcc1" presStyleIdx="4" presStyleCnt="7"/>
      <dgm:spPr>
        <a:solidFill>
          <a:schemeClr val="lt1">
            <a:alpha val="90000"/>
            <a:hueOff val="0"/>
            <a:satOff val="0"/>
            <a:lumOff val="0"/>
            <a:alphaOff val="0"/>
          </a:schemeClr>
        </a:solidFill>
        <a:ln w="12700" cap="flat" cmpd="sng" algn="ctr">
          <a:noFill/>
          <a:prstDash val="solid"/>
        </a:ln>
        <a:effectLst/>
      </dgm:spPr>
    </dgm:pt>
    <dgm:pt modelId="{1A7624B9-D94E-47E3-97DC-728D32CFC9D6}" type="pres">
      <dgm:prSet presAssocID="{2CF88DAD-5D6E-423D-85FE-03BD9301EBF6}" presName="L2TextContainer" presStyleLbl="revTx" presStyleIdx="6" presStyleCnt="12">
        <dgm:presLayoutVars>
          <dgm:bulletEnabled val="1"/>
        </dgm:presLayoutVars>
      </dgm:prSet>
      <dgm:spPr/>
    </dgm:pt>
    <dgm:pt modelId="{5BD32E10-5854-46FC-9C4D-A85E590B6712}" type="pres">
      <dgm:prSet presAssocID="{2CF88DAD-5D6E-423D-85FE-03BD9301EBF6}" presName="L1TextContainer" presStyleLbl="revTx" presStyleIdx="7" presStyleCnt="12">
        <dgm:presLayoutVars>
          <dgm:chMax val="1"/>
          <dgm:chPref val="1"/>
          <dgm:bulletEnabled val="1"/>
        </dgm:presLayoutVars>
      </dgm:prSet>
      <dgm:spPr/>
    </dgm:pt>
    <dgm:pt modelId="{0A1020F0-1AE3-4BD0-93C9-DBBCC353CF7B}" type="pres">
      <dgm:prSet presAssocID="{2CF88DAD-5D6E-423D-85FE-03BD9301EBF6}" presName="ConnectLine" presStyleLbl="sibTrans1D1" presStyleIdx="3" presStyleCnt="6"/>
      <dgm:spPr>
        <a:noFill/>
        <a:ln w="12700" cap="flat" cmpd="sng" algn="ctr">
          <a:solidFill>
            <a:schemeClr val="accent1">
              <a:hueOff val="0"/>
              <a:satOff val="0"/>
              <a:lumOff val="0"/>
              <a:alphaOff val="0"/>
            </a:schemeClr>
          </a:solidFill>
          <a:prstDash val="dash"/>
        </a:ln>
        <a:effectLst/>
      </dgm:spPr>
    </dgm:pt>
    <dgm:pt modelId="{6B7C6022-32AB-48FA-A640-F45408882A9C}" type="pres">
      <dgm:prSet presAssocID="{2CF88DAD-5D6E-423D-85FE-03BD9301EBF6}" presName="EmptyPlaceHolder" presStyleCnt="0"/>
      <dgm:spPr/>
    </dgm:pt>
    <dgm:pt modelId="{CACAAB98-5FAA-4CB3-B88B-EC06C7EAC3CA}" type="pres">
      <dgm:prSet presAssocID="{84F10805-4612-4DD9-AC74-79C23109D154}" presName="spaceBetweenRectangles" presStyleCnt="0"/>
      <dgm:spPr/>
    </dgm:pt>
    <dgm:pt modelId="{C44D7656-AF01-484F-A3F9-475553E25CE3}" type="pres">
      <dgm:prSet presAssocID="{3B4DA6FC-F697-49D8-AFE9-14A2CBFEB58E}" presName="composite" presStyleCnt="0"/>
      <dgm:spPr/>
    </dgm:pt>
    <dgm:pt modelId="{4C995233-FAA1-42D7-A540-425B26A45219}" type="pres">
      <dgm:prSet presAssocID="{3B4DA6FC-F697-49D8-AFE9-14A2CBFEB58E}" presName="ConnectorPoint" presStyleLbl="lnNode1" presStyleIdx="4"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7C407A-BA6C-4412-B9DA-0FFCD492E89C}" type="pres">
      <dgm:prSet presAssocID="{3B4DA6FC-F697-49D8-AFE9-14A2CBFEB58E}" presName="DropPinPlaceHolder" presStyleCnt="0"/>
      <dgm:spPr/>
    </dgm:pt>
    <dgm:pt modelId="{E5AB3633-C478-481A-8931-7CD0D3B61656}" type="pres">
      <dgm:prSet presAssocID="{3B4DA6FC-F697-49D8-AFE9-14A2CBFEB58E}" presName="DropPin" presStyleLbl="alignNode1" presStyleIdx="4" presStyleCnt="6"/>
      <dgm:spPr/>
    </dgm:pt>
    <dgm:pt modelId="{615CBB18-2404-4F01-823C-CCBF951EB78A}" type="pres">
      <dgm:prSet presAssocID="{3B4DA6FC-F697-49D8-AFE9-14A2CBFEB58E}" presName="Ellipse" presStyleLbl="fgAcc1" presStyleIdx="5" presStyleCnt="7"/>
      <dgm:spPr>
        <a:solidFill>
          <a:schemeClr val="lt1">
            <a:alpha val="90000"/>
            <a:hueOff val="0"/>
            <a:satOff val="0"/>
            <a:lumOff val="0"/>
            <a:alphaOff val="0"/>
          </a:schemeClr>
        </a:solidFill>
        <a:ln w="12700" cap="flat" cmpd="sng" algn="ctr">
          <a:noFill/>
          <a:prstDash val="solid"/>
        </a:ln>
        <a:effectLst/>
      </dgm:spPr>
    </dgm:pt>
    <dgm:pt modelId="{9C7FF172-33C9-42C0-A568-FAA25B423938}" type="pres">
      <dgm:prSet presAssocID="{3B4DA6FC-F697-49D8-AFE9-14A2CBFEB58E}" presName="L2TextContainer" presStyleLbl="revTx" presStyleIdx="8" presStyleCnt="12">
        <dgm:presLayoutVars>
          <dgm:bulletEnabled val="1"/>
        </dgm:presLayoutVars>
      </dgm:prSet>
      <dgm:spPr/>
    </dgm:pt>
    <dgm:pt modelId="{0F104E5C-F65C-41C3-AFEC-51BFF67322D5}" type="pres">
      <dgm:prSet presAssocID="{3B4DA6FC-F697-49D8-AFE9-14A2CBFEB58E}" presName="L1TextContainer" presStyleLbl="revTx" presStyleIdx="9" presStyleCnt="12">
        <dgm:presLayoutVars>
          <dgm:chMax val="1"/>
          <dgm:chPref val="1"/>
          <dgm:bulletEnabled val="1"/>
        </dgm:presLayoutVars>
      </dgm:prSet>
      <dgm:spPr/>
    </dgm:pt>
    <dgm:pt modelId="{76229E87-CCE0-4E69-822B-CF1EA37A78F4}" type="pres">
      <dgm:prSet presAssocID="{3B4DA6FC-F697-49D8-AFE9-14A2CBFEB58E}" presName="ConnectLine" presStyleLbl="sibTrans1D1" presStyleIdx="4" presStyleCnt="6"/>
      <dgm:spPr>
        <a:noFill/>
        <a:ln w="12700" cap="flat" cmpd="sng" algn="ctr">
          <a:solidFill>
            <a:schemeClr val="accent1">
              <a:hueOff val="0"/>
              <a:satOff val="0"/>
              <a:lumOff val="0"/>
              <a:alphaOff val="0"/>
            </a:schemeClr>
          </a:solidFill>
          <a:prstDash val="dash"/>
        </a:ln>
        <a:effectLst/>
      </dgm:spPr>
    </dgm:pt>
    <dgm:pt modelId="{93AB8706-F663-4274-B780-283020F2B4AB}" type="pres">
      <dgm:prSet presAssocID="{3B4DA6FC-F697-49D8-AFE9-14A2CBFEB58E}" presName="EmptyPlaceHolder" presStyleCnt="0"/>
      <dgm:spPr/>
    </dgm:pt>
    <dgm:pt modelId="{D11C18B4-3661-4B16-B3A5-D83B085EE8BC}" type="pres">
      <dgm:prSet presAssocID="{1970A1AF-B82B-4750-93E1-2077FA133EBE}" presName="spaceBetweenRectangles" presStyleCnt="0"/>
      <dgm:spPr/>
    </dgm:pt>
    <dgm:pt modelId="{CF7C6038-FC19-4447-80C6-1115E517E069}" type="pres">
      <dgm:prSet presAssocID="{28C78EB7-E539-4AD0-AA34-1CDF425AC4BF}" presName="composite" presStyleCnt="0"/>
      <dgm:spPr/>
    </dgm:pt>
    <dgm:pt modelId="{1E3D33D4-6DDE-45B1-80C1-4468121BA70A}" type="pres">
      <dgm:prSet presAssocID="{28C78EB7-E539-4AD0-AA34-1CDF425AC4BF}" presName="ConnectorPoint" presStyleLbl="lnNode1" presStyleIdx="5"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3A0557-92BB-46F0-840E-BD94AA6DCC8F}" type="pres">
      <dgm:prSet presAssocID="{28C78EB7-E539-4AD0-AA34-1CDF425AC4BF}" presName="DropPinPlaceHolder" presStyleCnt="0"/>
      <dgm:spPr/>
    </dgm:pt>
    <dgm:pt modelId="{4D9B680C-0646-408A-BF06-53E99AF2C1D4}" type="pres">
      <dgm:prSet presAssocID="{28C78EB7-E539-4AD0-AA34-1CDF425AC4BF}" presName="DropPin" presStyleLbl="alignNode1" presStyleIdx="5" presStyleCnt="6"/>
      <dgm:spPr/>
    </dgm:pt>
    <dgm:pt modelId="{BFC77428-BB5C-4E4F-AC10-CE0C66FAD4F9}" type="pres">
      <dgm:prSet presAssocID="{28C78EB7-E539-4AD0-AA34-1CDF425AC4BF}" presName="Ellipse" presStyleLbl="fgAcc1" presStyleIdx="6" presStyleCnt="7"/>
      <dgm:spPr>
        <a:solidFill>
          <a:schemeClr val="lt1">
            <a:alpha val="90000"/>
            <a:hueOff val="0"/>
            <a:satOff val="0"/>
            <a:lumOff val="0"/>
            <a:alphaOff val="0"/>
          </a:schemeClr>
        </a:solidFill>
        <a:ln w="12700" cap="flat" cmpd="sng" algn="ctr">
          <a:noFill/>
          <a:prstDash val="solid"/>
        </a:ln>
        <a:effectLst/>
      </dgm:spPr>
    </dgm:pt>
    <dgm:pt modelId="{D2FB834B-6823-46F3-8296-FC5C79992827}" type="pres">
      <dgm:prSet presAssocID="{28C78EB7-E539-4AD0-AA34-1CDF425AC4BF}" presName="L2TextContainer" presStyleLbl="revTx" presStyleIdx="10" presStyleCnt="12">
        <dgm:presLayoutVars>
          <dgm:bulletEnabled val="1"/>
        </dgm:presLayoutVars>
      </dgm:prSet>
      <dgm:spPr/>
    </dgm:pt>
    <dgm:pt modelId="{C78F2B0A-283D-4118-B55F-9FCE00F3CF0C}" type="pres">
      <dgm:prSet presAssocID="{28C78EB7-E539-4AD0-AA34-1CDF425AC4BF}" presName="L1TextContainer" presStyleLbl="revTx" presStyleIdx="11" presStyleCnt="12">
        <dgm:presLayoutVars>
          <dgm:chMax val="1"/>
          <dgm:chPref val="1"/>
          <dgm:bulletEnabled val="1"/>
        </dgm:presLayoutVars>
      </dgm:prSet>
      <dgm:spPr/>
    </dgm:pt>
    <dgm:pt modelId="{8675C4A7-A1FE-420E-BCE6-78E5B934F13A}" type="pres">
      <dgm:prSet presAssocID="{28C78EB7-E539-4AD0-AA34-1CDF425AC4BF}" presName="ConnectLine" presStyleLbl="sibTrans1D1" presStyleIdx="5" presStyleCnt="6"/>
      <dgm:spPr>
        <a:noFill/>
        <a:ln w="12700" cap="flat" cmpd="sng" algn="ctr">
          <a:solidFill>
            <a:schemeClr val="accent1">
              <a:hueOff val="0"/>
              <a:satOff val="0"/>
              <a:lumOff val="0"/>
              <a:alphaOff val="0"/>
            </a:schemeClr>
          </a:solidFill>
          <a:prstDash val="dash"/>
        </a:ln>
        <a:effectLst/>
      </dgm:spPr>
    </dgm:pt>
    <dgm:pt modelId="{D6676CAB-3E6D-46A4-B3BA-5AA7C8F6C14F}" type="pres">
      <dgm:prSet presAssocID="{28C78EB7-E539-4AD0-AA34-1CDF425AC4BF}" presName="EmptyPlaceHolder" presStyleCnt="0"/>
      <dgm:spPr/>
    </dgm:pt>
  </dgm:ptLst>
  <dgm:cxnLst>
    <dgm:cxn modelId="{1746EE02-984C-4B3D-B297-034DD3FD1E19}" srcId="{0894A933-C370-4723-8523-22BFCE88E397}" destId="{4D01D957-ABA4-409D-AEE1-096372F61F24}" srcOrd="3" destOrd="0" parTransId="{D79D81CF-97AE-4E4A-BBF7-12B38E5EB5F2}" sibTransId="{19AED743-E51A-4F93-9217-C5DF75F9ADDC}"/>
    <dgm:cxn modelId="{541CC217-25F1-4254-9860-698BAEBFEE5C}" srcId="{AA4987BE-B8B1-4C57-87C2-D6941F3F5605}" destId="{3B4DA6FC-F697-49D8-AFE9-14A2CBFEB58E}" srcOrd="4" destOrd="0" parTransId="{CC3437A5-8423-4863-8798-257C3DF5096E}" sibTransId="{1970A1AF-B82B-4750-93E1-2077FA133EBE}"/>
    <dgm:cxn modelId="{E52D5825-0502-4D83-AB1C-0C4F9A2E9619}" type="presOf" srcId="{FB583087-499E-4214-B054-DF0AA082C564}" destId="{7959324D-AA51-4FEE-996E-003FB5333F01}" srcOrd="0" destOrd="2" presId="urn:microsoft.com/office/officeart/2017/3/layout/DropPinTimeline"/>
    <dgm:cxn modelId="{F49E6929-76A7-4101-BC64-BAACF505A45D}" type="presOf" srcId="{B5780E53-493F-44B6-984B-FD52D4D99882}" destId="{1A7624B9-D94E-47E3-97DC-728D32CFC9D6}" srcOrd="0" destOrd="2" presId="urn:microsoft.com/office/officeart/2017/3/layout/DropPinTimeline"/>
    <dgm:cxn modelId="{E8FC5B2C-D6C2-4426-B98A-45E893B4BF2F}" srcId="{0894A933-C370-4723-8523-22BFCE88E397}" destId="{FB583087-499E-4214-B054-DF0AA082C564}" srcOrd="2" destOrd="0" parTransId="{C8529BDF-7C03-4C08-AB8F-C9F0985040A8}" sibTransId="{536FFD35-3734-4895-9B2B-84BC27F0CA8F}"/>
    <dgm:cxn modelId="{036CEF34-43CC-40B9-9CA2-9BDFABC00D93}" srcId="{B7438EEB-5280-468D-9F64-2C3BE8DDF75B}" destId="{9B25F622-64B6-4EBA-AA5B-E0B117F9C1A8}" srcOrd="1" destOrd="0" parTransId="{A7E8BF56-2548-4007-AE7C-DCE57A64B311}" sibTransId="{388C089B-6489-47A8-B523-FC8C9C1381D1}"/>
    <dgm:cxn modelId="{0A03A03A-7A1B-4F32-8B78-37BDB9F2E0F3}" srcId="{28C78EB7-E539-4AD0-AA34-1CDF425AC4BF}" destId="{7FCBAC53-9825-4B1B-9388-333549FB5481}" srcOrd="0" destOrd="0" parTransId="{C7C079E5-6BF2-4C28-899B-04AF1C0D3A94}" sibTransId="{93AD5DCD-7E28-4E3F-8B2E-41D6729C885F}"/>
    <dgm:cxn modelId="{F8442D3B-2B15-4ED8-B29D-D5566230FDBE}" type="presOf" srcId="{4C3E0E50-D6BF-4490-B4B4-204B15BFBEEC}" destId="{C2D699B4-BF58-454E-8A24-82E6CD147350}" srcOrd="0" destOrd="0" presId="urn:microsoft.com/office/officeart/2017/3/layout/DropPinTimeline"/>
    <dgm:cxn modelId="{83FE243C-6DAB-4C80-B8DE-34E4E4F8556C}" type="presOf" srcId="{4D01D957-ABA4-409D-AEE1-096372F61F24}" destId="{7959324D-AA51-4FEE-996E-003FB5333F01}" srcOrd="0" destOrd="3" presId="urn:microsoft.com/office/officeart/2017/3/layout/DropPinTimeline"/>
    <dgm:cxn modelId="{79A68844-CE50-462C-90D0-D5F95577CE33}" srcId="{AA4987BE-B8B1-4C57-87C2-D6941F3F5605}" destId="{28C78EB7-E539-4AD0-AA34-1CDF425AC4BF}" srcOrd="5" destOrd="0" parTransId="{E0DFAECA-824D-4043-AB3A-B8CDA1B0F65D}" sibTransId="{D3007506-B014-47D4-B123-01CF1A85739E}"/>
    <dgm:cxn modelId="{3397014A-A179-47BB-AFFE-D1051C389809}" srcId="{0894A933-C370-4723-8523-22BFCE88E397}" destId="{2EB774C7-AA46-4B4F-94F4-38AACDD6EA7E}" srcOrd="1" destOrd="0" parTransId="{5210C8A4-CF86-40A0-9AA9-DDD0B6D4E87D}" sibTransId="{BD20E708-6A93-4DC2-A771-304B383C0074}"/>
    <dgm:cxn modelId="{339A9252-AC42-4C9A-8FB2-A0913BF940CC}" type="presOf" srcId="{AB2D34D7-DAC6-478F-90FA-4C79258B8DB0}" destId="{9C7FF172-33C9-42C0-A568-FAA25B423938}" srcOrd="0" destOrd="1" presId="urn:microsoft.com/office/officeart/2017/3/layout/DropPinTimeline"/>
    <dgm:cxn modelId="{D1FBA959-A930-4AD3-8ED5-4A4407DCE4CE}" type="presOf" srcId="{F10F87DE-FCEA-4AEE-A9AA-9E6DE1B569D5}" destId="{1A7624B9-D94E-47E3-97DC-728D32CFC9D6}" srcOrd="0" destOrd="0" presId="urn:microsoft.com/office/officeart/2017/3/layout/DropPinTimeline"/>
    <dgm:cxn modelId="{9613B859-669C-4476-8CAB-915ECDEE4A1F}" type="presOf" srcId="{11B03A20-9F58-4511-A716-4CC579E0908B}" destId="{1A7624B9-D94E-47E3-97DC-728D32CFC9D6}" srcOrd="0" destOrd="1" presId="urn:microsoft.com/office/officeart/2017/3/layout/DropPinTimeline"/>
    <dgm:cxn modelId="{14B15A65-4AB1-40DF-B9E3-5632AD6CA902}" type="presOf" srcId="{0894A933-C370-4723-8523-22BFCE88E397}" destId="{70D46AF2-27B1-4577-B9F0-A51A57B7E5C1}" srcOrd="0" destOrd="0" presId="urn:microsoft.com/office/officeart/2017/3/layout/DropPinTimeline"/>
    <dgm:cxn modelId="{156F6070-DE9E-4BB8-8B8A-650190A2AEF0}" srcId="{28C78EB7-E539-4AD0-AA34-1CDF425AC4BF}" destId="{E2B9EAAA-9563-47C2-9233-BECB52E8CF4F}" srcOrd="1" destOrd="0" parTransId="{144F1CE2-A067-4DB9-9543-4BBF5A5A3D8C}" sibTransId="{2C28925C-EDD7-4DD6-A4B0-7F13772B6915}"/>
    <dgm:cxn modelId="{D9F70276-8467-4F1E-A3CA-9ECE36CC740D}" type="presOf" srcId="{2EB774C7-AA46-4B4F-94F4-38AACDD6EA7E}" destId="{7959324D-AA51-4FEE-996E-003FB5333F01}" srcOrd="0" destOrd="1" presId="urn:microsoft.com/office/officeart/2017/3/layout/DropPinTimeline"/>
    <dgm:cxn modelId="{0EDC517F-2C27-4A96-9612-FE33905C7151}" srcId="{245A0B07-1D1A-4E1B-8486-A8EF6490BC43}" destId="{4C3E0E50-D6BF-4490-B4B4-204B15BFBEEC}" srcOrd="0" destOrd="0" parTransId="{2CEE60EE-35EA-4B7D-A3B8-368FA678E24F}" sibTransId="{74FAD3A1-02BC-4CC8-842C-6508B0BCA07E}"/>
    <dgm:cxn modelId="{F79EED80-7A91-4602-9DDA-498880726871}" srcId="{3B4DA6FC-F697-49D8-AFE9-14A2CBFEB58E}" destId="{2C47DF60-811F-4A55-B6E8-2ACD8569DD4F}" srcOrd="0" destOrd="0" parTransId="{9D3109CE-675A-4CB1-B8A6-495E1481BB39}" sibTransId="{4D0DB3B2-DBB3-413D-9091-49CDD51666A3}"/>
    <dgm:cxn modelId="{D7E6F58F-46F5-435C-926C-38150E0A8586}" srcId="{2CF88DAD-5D6E-423D-85FE-03BD9301EBF6}" destId="{11B03A20-9F58-4511-A716-4CC579E0908B}" srcOrd="1" destOrd="0" parTransId="{29996007-D1CE-4C9A-A32A-0DA5EDFAA356}" sibTransId="{637DB0C6-F613-47EC-B5B0-4A377D9FB9F9}"/>
    <dgm:cxn modelId="{C92F5E90-96C3-44DC-913D-1D85631D4B07}" type="presOf" srcId="{2CF88DAD-5D6E-423D-85FE-03BD9301EBF6}" destId="{5BD32E10-5854-46FC-9C4D-A85E590B6712}" srcOrd="0" destOrd="0" presId="urn:microsoft.com/office/officeart/2017/3/layout/DropPinTimeline"/>
    <dgm:cxn modelId="{9C883596-C55F-47FD-A1B7-C0D4A0347501}" srcId="{AA4987BE-B8B1-4C57-87C2-D6941F3F5605}" destId="{245A0B07-1D1A-4E1B-8486-A8EF6490BC43}" srcOrd="2" destOrd="0" parTransId="{258E9EDE-55AE-47CE-8960-E42845420649}" sibTransId="{D3B93E55-0FE5-4A74-AF46-23CF00E47214}"/>
    <dgm:cxn modelId="{A9F86798-6E7F-4198-90FF-B914B3528CB6}" type="presOf" srcId="{A495833F-3343-4A9C-942A-4E40D2DE4EED}" destId="{9C7FF172-33C9-42C0-A568-FAA25B423938}" srcOrd="0" destOrd="3" presId="urn:microsoft.com/office/officeart/2017/3/layout/DropPinTimeline"/>
    <dgm:cxn modelId="{2250B7A6-AE19-49B6-85D2-B7350E34BEE1}" srcId="{2CF88DAD-5D6E-423D-85FE-03BD9301EBF6}" destId="{F10F87DE-FCEA-4AEE-A9AA-9E6DE1B569D5}" srcOrd="0" destOrd="0" parTransId="{1B34052C-CCFA-4D93-AFA9-DEB16DA720D0}" sibTransId="{60EAF095-BA52-4A69-8E64-D91B3572E688}"/>
    <dgm:cxn modelId="{55807CB3-94E0-4F9A-A9BA-0F8C5E8EE309}" type="presOf" srcId="{DDB255BB-E9F7-4141-9312-083A6CE12533}" destId="{C935AF8C-4724-44E2-AE65-395E4A537BD9}" srcOrd="0" destOrd="0" presId="urn:microsoft.com/office/officeart/2017/3/layout/DropPinTimeline"/>
    <dgm:cxn modelId="{40FAA8B3-4F41-4714-86FE-F383188781CF}" type="presOf" srcId="{D8B63496-AB3B-4D97-8D0E-D3786680DE56}" destId="{7959324D-AA51-4FEE-996E-003FB5333F01}" srcOrd="0" destOrd="0" presId="urn:microsoft.com/office/officeart/2017/3/layout/DropPinTimeline"/>
    <dgm:cxn modelId="{1B4C6CB9-389C-4BD2-80C3-917755846518}" type="presOf" srcId="{AA4987BE-B8B1-4C57-87C2-D6941F3F5605}" destId="{33EAEED2-3C72-4DF9-9861-262267DAAA48}" srcOrd="0" destOrd="0" presId="urn:microsoft.com/office/officeart/2017/3/layout/DropPinTimeline"/>
    <dgm:cxn modelId="{0332CABB-6469-445B-8785-CB64AC4E8823}" type="presOf" srcId="{E2B9EAAA-9563-47C2-9233-BECB52E8CF4F}" destId="{D2FB834B-6823-46F3-8296-FC5C79992827}" srcOrd="0" destOrd="1" presId="urn:microsoft.com/office/officeart/2017/3/layout/DropPinTimeline"/>
    <dgm:cxn modelId="{0F4D59BC-F11E-4093-96C6-282446BBDC32}" type="presOf" srcId="{7FCBAC53-9825-4B1B-9388-333549FB5481}" destId="{D2FB834B-6823-46F3-8296-FC5C79992827}" srcOrd="0" destOrd="0" presId="urn:microsoft.com/office/officeart/2017/3/layout/DropPinTimeline"/>
    <dgm:cxn modelId="{E9626CC1-3610-4AF0-BE40-0A07E171B81F}" srcId="{AA4987BE-B8B1-4C57-87C2-D6941F3F5605}" destId="{B7438EEB-5280-468D-9F64-2C3BE8DDF75B}" srcOrd="0" destOrd="0" parTransId="{86FCA880-F613-4B56-B361-B24196D974CB}" sibTransId="{A62164BC-1B84-461E-8821-99200E3408D6}"/>
    <dgm:cxn modelId="{14B1C5C1-4613-459D-8C96-A1D77ED0AA18}" type="presOf" srcId="{9B25F622-64B6-4EBA-AA5B-E0B117F9C1A8}" destId="{C935AF8C-4724-44E2-AE65-395E4A537BD9}" srcOrd="0" destOrd="1" presId="urn:microsoft.com/office/officeart/2017/3/layout/DropPinTimeline"/>
    <dgm:cxn modelId="{81F6E6C6-9204-4F15-95AC-A553CFF3AF26}" srcId="{3B4DA6FC-F697-49D8-AFE9-14A2CBFEB58E}" destId="{A495833F-3343-4A9C-942A-4E40D2DE4EED}" srcOrd="3" destOrd="0" parTransId="{0F588C81-C617-473C-AF7B-E0DF1CAF80F5}" sibTransId="{C19D8C75-2E9B-49CA-A499-658386FB7BFC}"/>
    <dgm:cxn modelId="{BF65BCC8-C991-43AA-B24A-D5815E86297D}" srcId="{B7438EEB-5280-468D-9F64-2C3BE8DDF75B}" destId="{DDB255BB-E9F7-4141-9312-083A6CE12533}" srcOrd="0" destOrd="0" parTransId="{E5B572EB-E87C-4CD2-865C-1113B8322C98}" sibTransId="{4B26675D-A936-46A6-8576-0122024B73D5}"/>
    <dgm:cxn modelId="{3A1C2CCA-5FE7-4333-B2B8-9EFAC0681F19}" srcId="{2CF88DAD-5D6E-423D-85FE-03BD9301EBF6}" destId="{B5780E53-493F-44B6-984B-FD52D4D99882}" srcOrd="2" destOrd="0" parTransId="{B15A2E3F-E989-47B5-884A-694C21FA71CB}" sibTransId="{4C7A51CF-B19D-4C64-8A2D-74F1EA3E99A0}"/>
    <dgm:cxn modelId="{B1EB34CE-E7F3-4951-9A06-6E94FBEDDC87}" type="presOf" srcId="{9C197CE9-E7BF-4825-B2E1-CE22094B8956}" destId="{9C7FF172-33C9-42C0-A568-FAA25B423938}" srcOrd="0" destOrd="2" presId="urn:microsoft.com/office/officeart/2017/3/layout/DropPinTimeline"/>
    <dgm:cxn modelId="{A8F022D0-5565-4D0D-A55A-4994A7B41047}" srcId="{AA4987BE-B8B1-4C57-87C2-D6941F3F5605}" destId="{0894A933-C370-4723-8523-22BFCE88E397}" srcOrd="1" destOrd="0" parTransId="{BDCA9C94-314D-425E-8CB4-FF0402AB96FE}" sibTransId="{CBAFA6A5-6DBF-4198-9B2A-BE8E31C22CB9}"/>
    <dgm:cxn modelId="{BF8C92D0-067A-4C6F-931F-70BB15E650F1}" type="presOf" srcId="{28C78EB7-E539-4AD0-AA34-1CDF425AC4BF}" destId="{C78F2B0A-283D-4118-B55F-9FCE00F3CF0C}" srcOrd="0" destOrd="0" presId="urn:microsoft.com/office/officeart/2017/3/layout/DropPinTimeline"/>
    <dgm:cxn modelId="{E4435DDC-4EEF-4A47-BA6D-81646C612607}" srcId="{3B4DA6FC-F697-49D8-AFE9-14A2CBFEB58E}" destId="{AB2D34D7-DAC6-478F-90FA-4C79258B8DB0}" srcOrd="1" destOrd="0" parTransId="{B1D5E6ED-5282-4269-A12D-2051774FE944}" sibTransId="{7C7582A7-D4AF-47F3-977A-1E824A4D5464}"/>
    <dgm:cxn modelId="{EC9FBDDD-DD93-4DDC-BC1B-489AA44163B2}" srcId="{0894A933-C370-4723-8523-22BFCE88E397}" destId="{D8B63496-AB3B-4D97-8D0E-D3786680DE56}" srcOrd="0" destOrd="0" parTransId="{500A35F6-149C-4FCF-B4D8-2DFC9B54CD6F}" sibTransId="{B1AB1652-80F8-4C0B-B477-6E1A94AA24C5}"/>
    <dgm:cxn modelId="{B9952FE1-2895-45FB-937E-FF6DD8BDA363}" srcId="{3B4DA6FC-F697-49D8-AFE9-14A2CBFEB58E}" destId="{9C197CE9-E7BF-4825-B2E1-CE22094B8956}" srcOrd="2" destOrd="0" parTransId="{7FB0FA68-7216-49A9-8F3B-2CADFD9621CE}" sibTransId="{8B5C4A0F-D221-4AF4-90AB-FD888615B02A}"/>
    <dgm:cxn modelId="{E3C303E3-3C30-40D0-8D7F-4B16D8A52DD5}" srcId="{AA4987BE-B8B1-4C57-87C2-D6941F3F5605}" destId="{2CF88DAD-5D6E-423D-85FE-03BD9301EBF6}" srcOrd="3" destOrd="0" parTransId="{FA9ACAAC-6AD3-4313-8A6E-67AF6100DFCC}" sibTransId="{84F10805-4612-4DD9-AC74-79C23109D154}"/>
    <dgm:cxn modelId="{FF6FD8E4-E5BC-43B6-82B6-408D8B622B4D}" type="presOf" srcId="{245A0B07-1D1A-4E1B-8486-A8EF6490BC43}" destId="{5B5C5012-3490-4B93-A808-3423A417C2A3}" srcOrd="0" destOrd="0" presId="urn:microsoft.com/office/officeart/2017/3/layout/DropPinTimeline"/>
    <dgm:cxn modelId="{EC3BD7E7-97C3-4586-A568-00B12E49544D}" type="presOf" srcId="{2C47DF60-811F-4A55-B6E8-2ACD8569DD4F}" destId="{9C7FF172-33C9-42C0-A568-FAA25B423938}" srcOrd="0" destOrd="0" presId="urn:microsoft.com/office/officeart/2017/3/layout/DropPinTimeline"/>
    <dgm:cxn modelId="{7772CFEB-6EE9-474E-B6F4-AE0CB14E6647}" type="presOf" srcId="{B7438EEB-5280-468D-9F64-2C3BE8DDF75B}" destId="{92D2D3FC-D733-4827-BC37-001B07B7D005}" srcOrd="0" destOrd="0" presId="urn:microsoft.com/office/officeart/2017/3/layout/DropPinTimeline"/>
    <dgm:cxn modelId="{714E25ED-F1E2-4BED-9380-3D89B79DA22C}" type="presOf" srcId="{3B4DA6FC-F697-49D8-AFE9-14A2CBFEB58E}" destId="{0F104E5C-F65C-41C3-AFEC-51BFF67322D5}" srcOrd="0" destOrd="0" presId="urn:microsoft.com/office/officeart/2017/3/layout/DropPinTimeline"/>
    <dgm:cxn modelId="{A5BB1B6F-BA3D-4039-857B-1328A4D4DC27}" type="presParOf" srcId="{33EAEED2-3C72-4DF9-9861-262267DAAA48}" destId="{50CDF731-C633-4F9D-A0F2-1FEAB51B6711}" srcOrd="0" destOrd="0" presId="urn:microsoft.com/office/officeart/2017/3/layout/DropPinTimeline"/>
    <dgm:cxn modelId="{660F9736-14D4-41FE-A69B-E2E7428ADBD8}" type="presParOf" srcId="{33EAEED2-3C72-4DF9-9861-262267DAAA48}" destId="{36D0C8B6-6934-461E-AE8E-86E782011FCD}" srcOrd="1" destOrd="0" presId="urn:microsoft.com/office/officeart/2017/3/layout/DropPinTimeline"/>
    <dgm:cxn modelId="{38FB1B6D-1A4F-45A0-B442-11F3C7CB93FE}" type="presParOf" srcId="{36D0C8B6-6934-461E-AE8E-86E782011FCD}" destId="{C9DD9CDE-334F-4EE9-AE1B-147EAEC1735A}" srcOrd="0" destOrd="0" presId="urn:microsoft.com/office/officeart/2017/3/layout/DropPinTimeline"/>
    <dgm:cxn modelId="{45CF0D10-D9AE-491B-A4DC-AFD556CD06FB}" type="presParOf" srcId="{C9DD9CDE-334F-4EE9-AE1B-147EAEC1735A}" destId="{953D64DF-9650-4A19-9F9F-7DA4C63FCD01}" srcOrd="0" destOrd="0" presId="urn:microsoft.com/office/officeart/2017/3/layout/DropPinTimeline"/>
    <dgm:cxn modelId="{CA0D26F5-9E71-4129-A629-28BC96F919C2}" type="presParOf" srcId="{C9DD9CDE-334F-4EE9-AE1B-147EAEC1735A}" destId="{3432C1F5-9941-485C-A3E5-F74B18A51239}" srcOrd="1" destOrd="0" presId="urn:microsoft.com/office/officeart/2017/3/layout/DropPinTimeline"/>
    <dgm:cxn modelId="{7673893C-21A2-47A4-B8B4-D42F23F236B6}" type="presParOf" srcId="{3432C1F5-9941-485C-A3E5-F74B18A51239}" destId="{BFB6DE31-7829-4588-9719-017F392A04B5}" srcOrd="0" destOrd="0" presId="urn:microsoft.com/office/officeart/2017/3/layout/DropPinTimeline"/>
    <dgm:cxn modelId="{0FEF0267-2E8A-4093-84D1-1A4E48C37D98}" type="presParOf" srcId="{3432C1F5-9941-485C-A3E5-F74B18A51239}" destId="{986B32D1-710D-48A6-AA91-B8DCC34FDFD1}" srcOrd="1" destOrd="0" presId="urn:microsoft.com/office/officeart/2017/3/layout/DropPinTimeline"/>
    <dgm:cxn modelId="{1333144D-74F7-4C1C-9856-B441C0B16A6C}" type="presParOf" srcId="{C9DD9CDE-334F-4EE9-AE1B-147EAEC1735A}" destId="{C935AF8C-4724-44E2-AE65-395E4A537BD9}" srcOrd="2" destOrd="0" presId="urn:microsoft.com/office/officeart/2017/3/layout/DropPinTimeline"/>
    <dgm:cxn modelId="{17802B66-5A24-4F4B-B8A4-93B9129CEA0C}" type="presParOf" srcId="{C9DD9CDE-334F-4EE9-AE1B-147EAEC1735A}" destId="{92D2D3FC-D733-4827-BC37-001B07B7D005}" srcOrd="3" destOrd="0" presId="urn:microsoft.com/office/officeart/2017/3/layout/DropPinTimeline"/>
    <dgm:cxn modelId="{5AE07107-1446-4590-BC8D-398F603CC168}" type="presParOf" srcId="{C9DD9CDE-334F-4EE9-AE1B-147EAEC1735A}" destId="{07B221FC-72DE-4FE9-A090-A57BB9739A67}" srcOrd="4" destOrd="0" presId="urn:microsoft.com/office/officeart/2017/3/layout/DropPinTimeline"/>
    <dgm:cxn modelId="{0FDA147C-DB16-4C1A-9B33-4A6345B9C5A3}" type="presParOf" srcId="{C9DD9CDE-334F-4EE9-AE1B-147EAEC1735A}" destId="{AD88BE56-986B-47C5-B6A7-BB76B17A45DB}" srcOrd="5" destOrd="0" presId="urn:microsoft.com/office/officeart/2017/3/layout/DropPinTimeline"/>
    <dgm:cxn modelId="{7E44A003-B514-4DE2-810A-BC383629B597}" type="presParOf" srcId="{36D0C8B6-6934-461E-AE8E-86E782011FCD}" destId="{74AB711E-E8B3-4DD3-BB93-3B65C606F1E7}" srcOrd="1" destOrd="0" presId="urn:microsoft.com/office/officeart/2017/3/layout/DropPinTimeline"/>
    <dgm:cxn modelId="{6946AF0A-178C-493C-9FA8-36D8995B598C}" type="presParOf" srcId="{36D0C8B6-6934-461E-AE8E-86E782011FCD}" destId="{22E74DAF-CE9F-43A3-A4BB-A784A9F7F05B}" srcOrd="2" destOrd="0" presId="urn:microsoft.com/office/officeart/2017/3/layout/DropPinTimeline"/>
    <dgm:cxn modelId="{BF3F6D8D-AB68-4990-BEC6-13AC9084B403}" type="presParOf" srcId="{22E74DAF-CE9F-43A3-A4BB-A784A9F7F05B}" destId="{565E7B38-4C56-4268-9286-E0CE75885C81}" srcOrd="0" destOrd="0" presId="urn:microsoft.com/office/officeart/2017/3/layout/DropPinTimeline"/>
    <dgm:cxn modelId="{BFC313E7-F725-46A9-BD4A-8192F29B04D0}" type="presParOf" srcId="{22E74DAF-CE9F-43A3-A4BB-A784A9F7F05B}" destId="{0642DC9F-977F-407E-ADD5-06D8210AA064}" srcOrd="1" destOrd="0" presId="urn:microsoft.com/office/officeart/2017/3/layout/DropPinTimeline"/>
    <dgm:cxn modelId="{833AB938-9A78-4C95-A91C-8C1FA2617C98}" type="presParOf" srcId="{0642DC9F-977F-407E-ADD5-06D8210AA064}" destId="{855199A9-92B0-426E-B494-BAF7B4EAD78C}" srcOrd="0" destOrd="0" presId="urn:microsoft.com/office/officeart/2017/3/layout/DropPinTimeline"/>
    <dgm:cxn modelId="{59FE596B-88E5-4C10-BF83-76F17C3D6934}" type="presParOf" srcId="{0642DC9F-977F-407E-ADD5-06D8210AA064}" destId="{3A7F12FC-7BAB-4680-AA5F-A6FE33BF53DB}" srcOrd="1" destOrd="0" presId="urn:microsoft.com/office/officeart/2017/3/layout/DropPinTimeline"/>
    <dgm:cxn modelId="{83AFCE2A-E59A-464E-AB69-598F4917E3E3}" type="presParOf" srcId="{22E74DAF-CE9F-43A3-A4BB-A784A9F7F05B}" destId="{7959324D-AA51-4FEE-996E-003FB5333F01}" srcOrd="2" destOrd="0" presId="urn:microsoft.com/office/officeart/2017/3/layout/DropPinTimeline"/>
    <dgm:cxn modelId="{10AC827A-0D34-4695-BF7E-08C394091FFD}" type="presParOf" srcId="{22E74DAF-CE9F-43A3-A4BB-A784A9F7F05B}" destId="{70D46AF2-27B1-4577-B9F0-A51A57B7E5C1}" srcOrd="3" destOrd="0" presId="urn:microsoft.com/office/officeart/2017/3/layout/DropPinTimeline"/>
    <dgm:cxn modelId="{79950916-2F9E-4015-AE65-ECBA7E511E1B}" type="presParOf" srcId="{22E74DAF-CE9F-43A3-A4BB-A784A9F7F05B}" destId="{CC6F3184-DC36-4361-A0B5-766DCD2ABE9E}" srcOrd="4" destOrd="0" presId="urn:microsoft.com/office/officeart/2017/3/layout/DropPinTimeline"/>
    <dgm:cxn modelId="{B01D9181-FBAF-4D75-B532-F475DE604EF1}" type="presParOf" srcId="{22E74DAF-CE9F-43A3-A4BB-A784A9F7F05B}" destId="{1D8D05AD-CFF6-4D7F-A4AF-B01668370645}" srcOrd="5" destOrd="0" presId="urn:microsoft.com/office/officeart/2017/3/layout/DropPinTimeline"/>
    <dgm:cxn modelId="{68C06D8F-DF87-405D-839E-03262D3B2481}" type="presParOf" srcId="{36D0C8B6-6934-461E-AE8E-86E782011FCD}" destId="{08B747DE-E75A-4CE2-9855-5CC4EC592AA2}" srcOrd="3" destOrd="0" presId="urn:microsoft.com/office/officeart/2017/3/layout/DropPinTimeline"/>
    <dgm:cxn modelId="{AA9B2610-21BD-4D99-ABC4-B4CFA3D5239D}" type="presParOf" srcId="{36D0C8B6-6934-461E-AE8E-86E782011FCD}" destId="{232A469A-BF6B-4E1E-A911-7A54E60A4D98}" srcOrd="4" destOrd="0" presId="urn:microsoft.com/office/officeart/2017/3/layout/DropPinTimeline"/>
    <dgm:cxn modelId="{F086338F-37E4-4DBC-B7B3-A6BC4B057757}" type="presParOf" srcId="{232A469A-BF6B-4E1E-A911-7A54E60A4D98}" destId="{541D6CAB-B539-46DB-84AC-AC6350B3BEC6}" srcOrd="0" destOrd="0" presId="urn:microsoft.com/office/officeart/2017/3/layout/DropPinTimeline"/>
    <dgm:cxn modelId="{93484978-CA62-44AE-BABD-A8E8E11F7E38}" type="presParOf" srcId="{232A469A-BF6B-4E1E-A911-7A54E60A4D98}" destId="{D599AE13-5671-43A9-B786-595B82698C06}" srcOrd="1" destOrd="0" presId="urn:microsoft.com/office/officeart/2017/3/layout/DropPinTimeline"/>
    <dgm:cxn modelId="{3F6341C5-11C9-4BF2-9B51-D7B6B56F96E0}" type="presParOf" srcId="{D599AE13-5671-43A9-B786-595B82698C06}" destId="{C4EA6DE5-C16A-4FD1-8C3F-A4B6573211DE}" srcOrd="0" destOrd="0" presId="urn:microsoft.com/office/officeart/2017/3/layout/DropPinTimeline"/>
    <dgm:cxn modelId="{71BF0308-A59D-460C-8122-366F01731728}" type="presParOf" srcId="{D599AE13-5671-43A9-B786-595B82698C06}" destId="{69C32A95-A959-441D-9FE1-05B648E46AD2}" srcOrd="1" destOrd="0" presId="urn:microsoft.com/office/officeart/2017/3/layout/DropPinTimeline"/>
    <dgm:cxn modelId="{855DC430-6F47-45CE-9754-F796BF8E88DD}" type="presParOf" srcId="{232A469A-BF6B-4E1E-A911-7A54E60A4D98}" destId="{C2D699B4-BF58-454E-8A24-82E6CD147350}" srcOrd="2" destOrd="0" presId="urn:microsoft.com/office/officeart/2017/3/layout/DropPinTimeline"/>
    <dgm:cxn modelId="{B768738C-D5AA-4D7C-BD5D-7EA3B23C74B3}" type="presParOf" srcId="{232A469A-BF6B-4E1E-A911-7A54E60A4D98}" destId="{5B5C5012-3490-4B93-A808-3423A417C2A3}" srcOrd="3" destOrd="0" presId="urn:microsoft.com/office/officeart/2017/3/layout/DropPinTimeline"/>
    <dgm:cxn modelId="{F8D77D0D-0F6B-4C11-A1AE-08905EDD5061}" type="presParOf" srcId="{232A469A-BF6B-4E1E-A911-7A54E60A4D98}" destId="{0E4F18E0-CEC6-437C-8E80-0D6B910D11FE}" srcOrd="4" destOrd="0" presId="urn:microsoft.com/office/officeart/2017/3/layout/DropPinTimeline"/>
    <dgm:cxn modelId="{7C1C1740-743A-49F7-B304-A5F57A5E5051}" type="presParOf" srcId="{232A469A-BF6B-4E1E-A911-7A54E60A4D98}" destId="{41D9592F-1C69-405C-9CA0-338FE5874B88}" srcOrd="5" destOrd="0" presId="urn:microsoft.com/office/officeart/2017/3/layout/DropPinTimeline"/>
    <dgm:cxn modelId="{DCB72A19-2EDB-4F45-BAA9-5757265310F1}" type="presParOf" srcId="{36D0C8B6-6934-461E-AE8E-86E782011FCD}" destId="{D5FB731C-1DCE-4B6A-AE5C-A4D1448118AB}" srcOrd="5" destOrd="0" presId="urn:microsoft.com/office/officeart/2017/3/layout/DropPinTimeline"/>
    <dgm:cxn modelId="{C250F57F-B518-4E70-98FB-D09C72A66895}" type="presParOf" srcId="{36D0C8B6-6934-461E-AE8E-86E782011FCD}" destId="{ED5E1170-DBCA-4CC5-AD7C-E9080585A10C}" srcOrd="6" destOrd="0" presId="urn:microsoft.com/office/officeart/2017/3/layout/DropPinTimeline"/>
    <dgm:cxn modelId="{D7DFAB91-159F-4DCF-8D88-AB8E27383F48}" type="presParOf" srcId="{ED5E1170-DBCA-4CC5-AD7C-E9080585A10C}" destId="{237D3240-F092-436A-B62B-4279C11460D6}" srcOrd="0" destOrd="0" presId="urn:microsoft.com/office/officeart/2017/3/layout/DropPinTimeline"/>
    <dgm:cxn modelId="{692E875D-E904-4824-A9EF-9989EDB1AC74}" type="presParOf" srcId="{ED5E1170-DBCA-4CC5-AD7C-E9080585A10C}" destId="{B52053AA-65C3-46C0-A912-9170781E2D78}" srcOrd="1" destOrd="0" presId="urn:microsoft.com/office/officeart/2017/3/layout/DropPinTimeline"/>
    <dgm:cxn modelId="{0DA3B0E8-91AC-47DD-A112-7F74EE876055}" type="presParOf" srcId="{B52053AA-65C3-46C0-A912-9170781E2D78}" destId="{5EC9514A-3918-4E1E-8617-0C713A9EB9B2}" srcOrd="0" destOrd="0" presId="urn:microsoft.com/office/officeart/2017/3/layout/DropPinTimeline"/>
    <dgm:cxn modelId="{7B7B85A2-EC13-4519-805F-3716949A12A6}" type="presParOf" srcId="{B52053AA-65C3-46C0-A912-9170781E2D78}" destId="{3F6D0614-A4A0-47D7-B44C-5C7CEC4E8253}" srcOrd="1" destOrd="0" presId="urn:microsoft.com/office/officeart/2017/3/layout/DropPinTimeline"/>
    <dgm:cxn modelId="{ED829872-7A08-4072-89FA-892E5A7BCF5A}" type="presParOf" srcId="{ED5E1170-DBCA-4CC5-AD7C-E9080585A10C}" destId="{1A7624B9-D94E-47E3-97DC-728D32CFC9D6}" srcOrd="2" destOrd="0" presId="urn:microsoft.com/office/officeart/2017/3/layout/DropPinTimeline"/>
    <dgm:cxn modelId="{553FD3B3-D5FF-4438-A0AD-E6E72150C2C3}" type="presParOf" srcId="{ED5E1170-DBCA-4CC5-AD7C-E9080585A10C}" destId="{5BD32E10-5854-46FC-9C4D-A85E590B6712}" srcOrd="3" destOrd="0" presId="urn:microsoft.com/office/officeart/2017/3/layout/DropPinTimeline"/>
    <dgm:cxn modelId="{65541408-A8DF-49DD-9500-FCE39ECAE81D}" type="presParOf" srcId="{ED5E1170-DBCA-4CC5-AD7C-E9080585A10C}" destId="{0A1020F0-1AE3-4BD0-93C9-DBBCC353CF7B}" srcOrd="4" destOrd="0" presId="urn:microsoft.com/office/officeart/2017/3/layout/DropPinTimeline"/>
    <dgm:cxn modelId="{B08F4B49-FBA9-4A34-B562-CB08319C9AA8}" type="presParOf" srcId="{ED5E1170-DBCA-4CC5-AD7C-E9080585A10C}" destId="{6B7C6022-32AB-48FA-A640-F45408882A9C}" srcOrd="5" destOrd="0" presId="urn:microsoft.com/office/officeart/2017/3/layout/DropPinTimeline"/>
    <dgm:cxn modelId="{5C24C24D-BFD0-43E2-9446-021612F2850B}" type="presParOf" srcId="{36D0C8B6-6934-461E-AE8E-86E782011FCD}" destId="{CACAAB98-5FAA-4CB3-B88B-EC06C7EAC3CA}" srcOrd="7" destOrd="0" presId="urn:microsoft.com/office/officeart/2017/3/layout/DropPinTimeline"/>
    <dgm:cxn modelId="{1C9507B9-C65C-4A98-ACA9-68EF0CC0DE31}" type="presParOf" srcId="{36D0C8B6-6934-461E-AE8E-86E782011FCD}" destId="{C44D7656-AF01-484F-A3F9-475553E25CE3}" srcOrd="8" destOrd="0" presId="urn:microsoft.com/office/officeart/2017/3/layout/DropPinTimeline"/>
    <dgm:cxn modelId="{3F920ABA-6A13-459D-9C33-25FB5459F160}" type="presParOf" srcId="{C44D7656-AF01-484F-A3F9-475553E25CE3}" destId="{4C995233-FAA1-42D7-A540-425B26A45219}" srcOrd="0" destOrd="0" presId="urn:microsoft.com/office/officeart/2017/3/layout/DropPinTimeline"/>
    <dgm:cxn modelId="{0A66C988-773C-4D18-A0F8-ED369093D35E}" type="presParOf" srcId="{C44D7656-AF01-484F-A3F9-475553E25CE3}" destId="{AF7C407A-BA6C-4412-B9DA-0FFCD492E89C}" srcOrd="1" destOrd="0" presId="urn:microsoft.com/office/officeart/2017/3/layout/DropPinTimeline"/>
    <dgm:cxn modelId="{D6997315-70CC-4CF0-AFE4-BE956CAA846C}" type="presParOf" srcId="{AF7C407A-BA6C-4412-B9DA-0FFCD492E89C}" destId="{E5AB3633-C478-481A-8931-7CD0D3B61656}" srcOrd="0" destOrd="0" presId="urn:microsoft.com/office/officeart/2017/3/layout/DropPinTimeline"/>
    <dgm:cxn modelId="{A3FBD269-E503-4D2E-A13C-A1D7A1D9FBD5}" type="presParOf" srcId="{AF7C407A-BA6C-4412-B9DA-0FFCD492E89C}" destId="{615CBB18-2404-4F01-823C-CCBF951EB78A}" srcOrd="1" destOrd="0" presId="urn:microsoft.com/office/officeart/2017/3/layout/DropPinTimeline"/>
    <dgm:cxn modelId="{6B90B964-FA54-4D7B-9EC6-52733A7D376B}" type="presParOf" srcId="{C44D7656-AF01-484F-A3F9-475553E25CE3}" destId="{9C7FF172-33C9-42C0-A568-FAA25B423938}" srcOrd="2" destOrd="0" presId="urn:microsoft.com/office/officeart/2017/3/layout/DropPinTimeline"/>
    <dgm:cxn modelId="{DA527F21-647B-4148-AF12-3368F5167099}" type="presParOf" srcId="{C44D7656-AF01-484F-A3F9-475553E25CE3}" destId="{0F104E5C-F65C-41C3-AFEC-51BFF67322D5}" srcOrd="3" destOrd="0" presId="urn:microsoft.com/office/officeart/2017/3/layout/DropPinTimeline"/>
    <dgm:cxn modelId="{84EE4189-14EB-46DB-90D7-F34E1A22F978}" type="presParOf" srcId="{C44D7656-AF01-484F-A3F9-475553E25CE3}" destId="{76229E87-CCE0-4E69-822B-CF1EA37A78F4}" srcOrd="4" destOrd="0" presId="urn:microsoft.com/office/officeart/2017/3/layout/DropPinTimeline"/>
    <dgm:cxn modelId="{E928DF53-1E7B-4A4D-BE15-6F59266F87D9}" type="presParOf" srcId="{C44D7656-AF01-484F-A3F9-475553E25CE3}" destId="{93AB8706-F663-4274-B780-283020F2B4AB}" srcOrd="5" destOrd="0" presId="urn:microsoft.com/office/officeart/2017/3/layout/DropPinTimeline"/>
    <dgm:cxn modelId="{2DD4D16F-340A-470C-AD0A-ECB2C1E0C81C}" type="presParOf" srcId="{36D0C8B6-6934-461E-AE8E-86E782011FCD}" destId="{D11C18B4-3661-4B16-B3A5-D83B085EE8BC}" srcOrd="9" destOrd="0" presId="urn:microsoft.com/office/officeart/2017/3/layout/DropPinTimeline"/>
    <dgm:cxn modelId="{419EC3A1-BAC9-400B-8BE7-C9DA1E1CA393}" type="presParOf" srcId="{36D0C8B6-6934-461E-AE8E-86E782011FCD}" destId="{CF7C6038-FC19-4447-80C6-1115E517E069}" srcOrd="10" destOrd="0" presId="urn:microsoft.com/office/officeart/2017/3/layout/DropPinTimeline"/>
    <dgm:cxn modelId="{2009AB26-D923-4004-BA8A-6D459D3D1E3E}" type="presParOf" srcId="{CF7C6038-FC19-4447-80C6-1115E517E069}" destId="{1E3D33D4-6DDE-45B1-80C1-4468121BA70A}" srcOrd="0" destOrd="0" presId="urn:microsoft.com/office/officeart/2017/3/layout/DropPinTimeline"/>
    <dgm:cxn modelId="{4B41B924-5093-43B5-B848-A87FC693582E}" type="presParOf" srcId="{CF7C6038-FC19-4447-80C6-1115E517E069}" destId="{F83A0557-92BB-46F0-840E-BD94AA6DCC8F}" srcOrd="1" destOrd="0" presId="urn:microsoft.com/office/officeart/2017/3/layout/DropPinTimeline"/>
    <dgm:cxn modelId="{06184F5A-8E42-4761-941A-F0AE28DDDE50}" type="presParOf" srcId="{F83A0557-92BB-46F0-840E-BD94AA6DCC8F}" destId="{4D9B680C-0646-408A-BF06-53E99AF2C1D4}" srcOrd="0" destOrd="0" presId="urn:microsoft.com/office/officeart/2017/3/layout/DropPinTimeline"/>
    <dgm:cxn modelId="{C9082961-5DB5-4962-9B2C-9B5A7B573DD0}" type="presParOf" srcId="{F83A0557-92BB-46F0-840E-BD94AA6DCC8F}" destId="{BFC77428-BB5C-4E4F-AC10-CE0C66FAD4F9}" srcOrd="1" destOrd="0" presId="urn:microsoft.com/office/officeart/2017/3/layout/DropPinTimeline"/>
    <dgm:cxn modelId="{EF555AB4-DB0F-47E4-B66C-9727967EEA0E}" type="presParOf" srcId="{CF7C6038-FC19-4447-80C6-1115E517E069}" destId="{D2FB834B-6823-46F3-8296-FC5C79992827}" srcOrd="2" destOrd="0" presId="urn:microsoft.com/office/officeart/2017/3/layout/DropPinTimeline"/>
    <dgm:cxn modelId="{AE2E2C6E-02AE-4FC3-8A49-584EC446871E}" type="presParOf" srcId="{CF7C6038-FC19-4447-80C6-1115E517E069}" destId="{C78F2B0A-283D-4118-B55F-9FCE00F3CF0C}" srcOrd="3" destOrd="0" presId="urn:microsoft.com/office/officeart/2017/3/layout/DropPinTimeline"/>
    <dgm:cxn modelId="{6A4C831E-7A25-4705-A145-A1D835EFFA3E}" type="presParOf" srcId="{CF7C6038-FC19-4447-80C6-1115E517E069}" destId="{8675C4A7-A1FE-420E-BCE6-78E5B934F13A}" srcOrd="4" destOrd="0" presId="urn:microsoft.com/office/officeart/2017/3/layout/DropPinTimeline"/>
    <dgm:cxn modelId="{8DAAF19C-D7A7-47B4-8760-D122E8F34101}" type="presParOf" srcId="{CF7C6038-FC19-4447-80C6-1115E517E069}" destId="{D6676CAB-3E6D-46A4-B3BA-5AA7C8F6C14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DF731-C633-4F9D-A0F2-1FEAB51B6711}">
      <dsp:nvSpPr>
        <dsp:cNvPr id="0" name=""/>
        <dsp:cNvSpPr/>
      </dsp:nvSpPr>
      <dsp:spPr>
        <a:xfrm>
          <a:off x="0" y="1828800"/>
          <a:ext cx="8860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BFB6DE31-7829-4588-9719-017F392A04B5}">
      <dsp:nvSpPr>
        <dsp:cNvPr id="0" name=""/>
        <dsp:cNvSpPr/>
      </dsp:nvSpPr>
      <dsp:spPr>
        <a:xfrm rot="8100000">
          <a:off x="58552" y="421466"/>
          <a:ext cx="268976" cy="268976"/>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6B32D1-710D-48A6-AA91-B8DCC34FDFD1}">
      <dsp:nvSpPr>
        <dsp:cNvPr id="0" name=""/>
        <dsp:cNvSpPr/>
      </dsp:nvSpPr>
      <dsp:spPr>
        <a:xfrm>
          <a:off x="88433" y="451347"/>
          <a:ext cx="209214" cy="20921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C935AF8C-4724-44E2-AE65-395E4A537BD9}">
      <dsp:nvSpPr>
        <dsp:cNvPr id="0" name=""/>
        <dsp:cNvSpPr/>
      </dsp:nvSpPr>
      <dsp:spPr>
        <a:xfrm>
          <a:off x="383235" y="746150"/>
          <a:ext cx="211154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ko-KR" altLang="en-US" sz="1200" kern="1200">
              <a:latin typeface="Amasis MT Pro"/>
            </a:rPr>
            <a:t>Project </a:t>
          </a:r>
          <a:r>
            <a:rPr lang="ko-KR" altLang="en-US" sz="1200" kern="1200" err="1">
              <a:latin typeface="Amasis MT Pro"/>
            </a:rPr>
            <a:t>goal</a:t>
          </a:r>
        </a:p>
        <a:p>
          <a:pPr marL="0" lvl="0" indent="0" algn="l" defTabSz="533400">
            <a:lnSpc>
              <a:spcPct val="90000"/>
            </a:lnSpc>
            <a:spcBef>
              <a:spcPct val="0"/>
            </a:spcBef>
            <a:spcAft>
              <a:spcPct val="35000"/>
            </a:spcAft>
            <a:buNone/>
          </a:pPr>
          <a:r>
            <a:rPr lang="ko-KR" altLang="en-US" sz="1200" b="0" kern="1200" err="1">
              <a:latin typeface="Amasis MT Pro"/>
            </a:rPr>
            <a:t>Research</a:t>
          </a:r>
        </a:p>
      </dsp:txBody>
      <dsp:txXfrm>
        <a:off x="383235" y="746150"/>
        <a:ext cx="2111544" cy="1082649"/>
      </dsp:txXfrm>
    </dsp:sp>
    <dsp:sp modelId="{92D2D3FC-D733-4827-BC37-001B07B7D005}">
      <dsp:nvSpPr>
        <dsp:cNvPr id="0" name=""/>
        <dsp:cNvSpPr/>
      </dsp:nvSpPr>
      <dsp:spPr>
        <a:xfrm>
          <a:off x="383235" y="365759"/>
          <a:ext cx="211154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ko-KR" altLang="en-US" sz="1600" b="1" kern="1200">
              <a:latin typeface="Amasis MT Pro"/>
            </a:rPr>
            <a:t>1st </a:t>
          </a:r>
          <a:r>
            <a:rPr lang="ko-KR" altLang="en-US" sz="1600" b="1" kern="1200" err="1">
              <a:latin typeface="Amasis MT Pro"/>
            </a:rPr>
            <a:t>Demo</a:t>
          </a:r>
        </a:p>
      </dsp:txBody>
      <dsp:txXfrm>
        <a:off x="383235" y="365759"/>
        <a:ext cx="2111544" cy="380390"/>
      </dsp:txXfrm>
    </dsp:sp>
    <dsp:sp modelId="{07B221FC-72DE-4FE9-A090-A57BB9739A67}">
      <dsp:nvSpPr>
        <dsp:cNvPr id="0" name=""/>
        <dsp:cNvSpPr/>
      </dsp:nvSpPr>
      <dsp:spPr>
        <a:xfrm>
          <a:off x="19304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53D64DF-9650-4A19-9F9F-7DA4C63FCD01}">
      <dsp:nvSpPr>
        <dsp:cNvPr id="0" name=""/>
        <dsp:cNvSpPr/>
      </dsp:nvSpPr>
      <dsp:spPr>
        <a:xfrm>
          <a:off x="158805"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5199A9-92B0-426E-B494-BAF7B4EAD78C}">
      <dsp:nvSpPr>
        <dsp:cNvPr id="0" name=""/>
        <dsp:cNvSpPr/>
      </dsp:nvSpPr>
      <dsp:spPr>
        <a:xfrm rot="18900000">
          <a:off x="1330567" y="2967156"/>
          <a:ext cx="268976" cy="268976"/>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7F12FC-7BAB-4680-AA5F-A6FE33BF53DB}">
      <dsp:nvSpPr>
        <dsp:cNvPr id="0" name=""/>
        <dsp:cNvSpPr/>
      </dsp:nvSpPr>
      <dsp:spPr>
        <a:xfrm>
          <a:off x="1360448" y="2997037"/>
          <a:ext cx="209214" cy="20921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7959324D-AA51-4FEE-996E-003FB5333F01}">
      <dsp:nvSpPr>
        <dsp:cNvPr id="0" name=""/>
        <dsp:cNvSpPr/>
      </dsp:nvSpPr>
      <dsp:spPr>
        <a:xfrm>
          <a:off x="1655250" y="1828800"/>
          <a:ext cx="2103417"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ko-KR" altLang="en-US" sz="1200" b="0" kern="1200">
              <a:latin typeface="Amasis MT Pro"/>
            </a:rPr>
            <a:t>Big picture</a:t>
          </a:r>
        </a:p>
        <a:p>
          <a:pPr marL="0" lvl="0" indent="0" algn="l" defTabSz="533400">
            <a:lnSpc>
              <a:spcPct val="90000"/>
            </a:lnSpc>
            <a:spcBef>
              <a:spcPct val="0"/>
            </a:spcBef>
            <a:spcAft>
              <a:spcPct val="35000"/>
            </a:spcAft>
            <a:buNone/>
          </a:pPr>
          <a:r>
            <a:rPr lang="ko-KR" altLang="en-US" sz="1200" b="0" kern="1200" err="1">
              <a:latin typeface="Amasis MT Pro"/>
            </a:rPr>
            <a:t>Hardware</a:t>
          </a:r>
          <a:r>
            <a:rPr lang="ko-KR" altLang="en-US" sz="1200" b="0" kern="1200">
              <a:latin typeface="Amasis MT Pro"/>
            </a:rPr>
            <a:t> : RAK3244</a:t>
          </a:r>
        </a:p>
        <a:p>
          <a:pPr marL="0" lvl="0" indent="0" algn="l" defTabSz="533400">
            <a:lnSpc>
              <a:spcPct val="90000"/>
            </a:lnSpc>
            <a:spcBef>
              <a:spcPct val="0"/>
            </a:spcBef>
            <a:spcAft>
              <a:spcPct val="35000"/>
            </a:spcAft>
            <a:buNone/>
          </a:pPr>
          <a:r>
            <a:rPr lang="ko-KR" altLang="en-US" sz="1200" b="0" kern="1200" err="1">
              <a:latin typeface="Amasis MT Pro"/>
            </a:rPr>
            <a:t>LoRaWan</a:t>
          </a:r>
        </a:p>
        <a:p>
          <a:pPr marL="0" lvl="0" indent="0" algn="l" defTabSz="533400">
            <a:lnSpc>
              <a:spcPct val="90000"/>
            </a:lnSpc>
            <a:spcBef>
              <a:spcPct val="0"/>
            </a:spcBef>
            <a:spcAft>
              <a:spcPct val="35000"/>
            </a:spcAft>
            <a:buNone/>
          </a:pPr>
          <a:r>
            <a:rPr lang="ko-KR" altLang="en-US" sz="1200" b="0" kern="1200">
              <a:latin typeface="Amasis MT Pro"/>
            </a:rPr>
            <a:t>MQTT</a:t>
          </a:r>
        </a:p>
      </dsp:txBody>
      <dsp:txXfrm>
        <a:off x="1655250" y="1828800"/>
        <a:ext cx="2103417" cy="1082649"/>
      </dsp:txXfrm>
    </dsp:sp>
    <dsp:sp modelId="{70D46AF2-27B1-4577-B9F0-A51A57B7E5C1}">
      <dsp:nvSpPr>
        <dsp:cNvPr id="0" name=""/>
        <dsp:cNvSpPr/>
      </dsp:nvSpPr>
      <dsp:spPr>
        <a:xfrm>
          <a:off x="1655250" y="2911449"/>
          <a:ext cx="210341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ko-KR" altLang="en-US" sz="1600" b="1" kern="1200">
              <a:latin typeface="Amasis MT Pro"/>
            </a:rPr>
            <a:t>2nd </a:t>
          </a:r>
          <a:r>
            <a:rPr lang="ko-KR" altLang="en-US" sz="1600" b="1" kern="1200" err="1">
              <a:latin typeface="Amasis MT Pro"/>
            </a:rPr>
            <a:t>Demo</a:t>
          </a:r>
          <a:endParaRPr lang="ko-KR" altLang="en-US" sz="1600" b="1" kern="1200">
            <a:latin typeface="Amasis MT Pro"/>
          </a:endParaRPr>
        </a:p>
      </dsp:txBody>
      <dsp:txXfrm>
        <a:off x="1655250" y="2911449"/>
        <a:ext cx="2103417" cy="380390"/>
      </dsp:txXfrm>
    </dsp:sp>
    <dsp:sp modelId="{CC6F3184-DC36-4361-A0B5-766DCD2ABE9E}">
      <dsp:nvSpPr>
        <dsp:cNvPr id="0" name=""/>
        <dsp:cNvSpPr/>
      </dsp:nvSpPr>
      <dsp:spPr>
        <a:xfrm>
          <a:off x="1465055"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65E7B38-4C56-4268-9286-E0CE75885C81}">
      <dsp:nvSpPr>
        <dsp:cNvPr id="0" name=""/>
        <dsp:cNvSpPr/>
      </dsp:nvSpPr>
      <dsp:spPr>
        <a:xfrm>
          <a:off x="1430088"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EA6DE5-C16A-4FD1-8C3F-A4B6573211DE}">
      <dsp:nvSpPr>
        <dsp:cNvPr id="0" name=""/>
        <dsp:cNvSpPr/>
      </dsp:nvSpPr>
      <dsp:spPr>
        <a:xfrm rot="8100000">
          <a:off x="2592791" y="421466"/>
          <a:ext cx="268976" cy="268976"/>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C32A95-A959-441D-9FE1-05B648E46AD2}">
      <dsp:nvSpPr>
        <dsp:cNvPr id="0" name=""/>
        <dsp:cNvSpPr/>
      </dsp:nvSpPr>
      <dsp:spPr>
        <a:xfrm>
          <a:off x="2622671" y="451347"/>
          <a:ext cx="209214" cy="20921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C2D699B4-BF58-454E-8A24-82E6CD147350}">
      <dsp:nvSpPr>
        <dsp:cNvPr id="0" name=""/>
        <dsp:cNvSpPr/>
      </dsp:nvSpPr>
      <dsp:spPr>
        <a:xfrm>
          <a:off x="2917474" y="746150"/>
          <a:ext cx="2103417"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ko-KR" altLang="en-US" sz="1200" b="0" kern="1200">
              <a:latin typeface="Amasis MT Pro"/>
            </a:rPr>
            <a:t>UI : </a:t>
          </a:r>
          <a:r>
            <a:rPr lang="ko-KR" altLang="en-US" sz="1200" b="0" kern="1200" err="1">
              <a:latin typeface="Amasis MT Pro"/>
            </a:rPr>
            <a:t>Node-Red</a:t>
          </a:r>
          <a:endParaRPr lang="ko-KR" altLang="en-US" sz="1200" b="0" kern="1200">
            <a:latin typeface="Amasis MT Pro"/>
          </a:endParaRPr>
        </a:p>
      </dsp:txBody>
      <dsp:txXfrm>
        <a:off x="2917474" y="746150"/>
        <a:ext cx="2103417" cy="1082649"/>
      </dsp:txXfrm>
    </dsp:sp>
    <dsp:sp modelId="{5B5C5012-3490-4B93-A808-3423A417C2A3}">
      <dsp:nvSpPr>
        <dsp:cNvPr id="0" name=""/>
        <dsp:cNvSpPr/>
      </dsp:nvSpPr>
      <dsp:spPr>
        <a:xfrm>
          <a:off x="2917474" y="365759"/>
          <a:ext cx="210341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ko-KR" altLang="en-US" sz="1600" b="1" kern="1200">
              <a:latin typeface="Amasis MT Pro"/>
            </a:rPr>
            <a:t>3rd </a:t>
          </a:r>
          <a:r>
            <a:rPr lang="ko-KR" altLang="en-US" sz="1600" b="1" kern="1200" err="1">
              <a:latin typeface="Amasis MT Pro"/>
            </a:rPr>
            <a:t>Demo</a:t>
          </a:r>
          <a:endParaRPr lang="ko-KR" altLang="en-US" sz="1600" b="1" kern="1200">
            <a:latin typeface="Amasis MT Pro"/>
          </a:endParaRPr>
        </a:p>
      </dsp:txBody>
      <dsp:txXfrm>
        <a:off x="2917474" y="365759"/>
        <a:ext cx="2103417" cy="380390"/>
      </dsp:txXfrm>
    </dsp:sp>
    <dsp:sp modelId="{0E4F18E0-CEC6-437C-8E80-0D6B910D11FE}">
      <dsp:nvSpPr>
        <dsp:cNvPr id="0" name=""/>
        <dsp:cNvSpPr/>
      </dsp:nvSpPr>
      <dsp:spPr>
        <a:xfrm>
          <a:off x="272727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1D6CAB-B539-46DB-84AC-AC6350B3BEC6}">
      <dsp:nvSpPr>
        <dsp:cNvPr id="0" name=""/>
        <dsp:cNvSpPr/>
      </dsp:nvSpPr>
      <dsp:spPr>
        <a:xfrm>
          <a:off x="269231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C9514A-3918-4E1E-8617-0C713A9EB9B2}">
      <dsp:nvSpPr>
        <dsp:cNvPr id="0" name=""/>
        <dsp:cNvSpPr/>
      </dsp:nvSpPr>
      <dsp:spPr>
        <a:xfrm rot="18900000">
          <a:off x="3855014" y="2967156"/>
          <a:ext cx="268976" cy="268976"/>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6D0614-A4A0-47D7-B44C-5C7CEC4E8253}">
      <dsp:nvSpPr>
        <dsp:cNvPr id="0" name=""/>
        <dsp:cNvSpPr/>
      </dsp:nvSpPr>
      <dsp:spPr>
        <a:xfrm>
          <a:off x="3884895" y="2997037"/>
          <a:ext cx="209214" cy="20921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1A7624B9-D94E-47E3-97DC-728D32CFC9D6}">
      <dsp:nvSpPr>
        <dsp:cNvPr id="0" name=""/>
        <dsp:cNvSpPr/>
      </dsp:nvSpPr>
      <dsp:spPr>
        <a:xfrm>
          <a:off x="4179698" y="1828800"/>
          <a:ext cx="2103417"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ko-KR" altLang="en-US" sz="1200" b="0" kern="1200" err="1">
              <a:latin typeface="Amasis MT Pro"/>
            </a:rPr>
            <a:t>Components</a:t>
          </a:r>
          <a:endParaRPr lang="ko-KR" altLang="en-US" sz="1200" b="0" kern="1200">
            <a:latin typeface="Amasis MT Pro"/>
          </a:endParaRPr>
        </a:p>
        <a:p>
          <a:pPr marL="0" lvl="0" indent="0" algn="l" defTabSz="533400">
            <a:lnSpc>
              <a:spcPct val="90000"/>
            </a:lnSpc>
            <a:spcBef>
              <a:spcPct val="0"/>
            </a:spcBef>
            <a:spcAft>
              <a:spcPct val="35000"/>
            </a:spcAft>
            <a:buNone/>
          </a:pPr>
          <a:r>
            <a:rPr lang="ko-KR" altLang="en-US" sz="1200" b="0" kern="1200" err="1">
              <a:latin typeface="Amasis MT Pro"/>
            </a:rPr>
            <a:t>Breadboard</a:t>
          </a:r>
        </a:p>
        <a:p>
          <a:pPr marL="0" lvl="0" indent="0" algn="l" defTabSz="533400">
            <a:lnSpc>
              <a:spcPct val="90000"/>
            </a:lnSpc>
            <a:spcBef>
              <a:spcPct val="0"/>
            </a:spcBef>
            <a:spcAft>
              <a:spcPct val="35000"/>
            </a:spcAft>
            <a:buNone/>
          </a:pPr>
          <a:r>
            <a:rPr lang="ko-KR" altLang="en-US" sz="1200" b="0" kern="1200" err="1">
              <a:latin typeface="Amasis MT Pro"/>
            </a:rPr>
            <a:t>Node-Red</a:t>
          </a:r>
          <a:r>
            <a:rPr lang="ko-KR" altLang="en-US" sz="1200" b="0" kern="1200">
              <a:latin typeface="Amasis MT Pro"/>
            </a:rPr>
            <a:t> &amp; DB</a:t>
          </a:r>
        </a:p>
      </dsp:txBody>
      <dsp:txXfrm>
        <a:off x="4179698" y="1828800"/>
        <a:ext cx="2103417" cy="1082649"/>
      </dsp:txXfrm>
    </dsp:sp>
    <dsp:sp modelId="{5BD32E10-5854-46FC-9C4D-A85E590B6712}">
      <dsp:nvSpPr>
        <dsp:cNvPr id="0" name=""/>
        <dsp:cNvSpPr/>
      </dsp:nvSpPr>
      <dsp:spPr>
        <a:xfrm>
          <a:off x="4179698" y="2911449"/>
          <a:ext cx="210341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ko-KR" altLang="en-US" sz="1600" b="1" kern="1200">
              <a:latin typeface="Amasis MT Pro"/>
            </a:rPr>
            <a:t>4th </a:t>
          </a:r>
          <a:r>
            <a:rPr lang="ko-KR" altLang="en-US" sz="1600" b="1" kern="1200" err="1">
              <a:latin typeface="Amasis MT Pro"/>
            </a:rPr>
            <a:t>Demo</a:t>
          </a:r>
          <a:endParaRPr lang="ko-KR" altLang="en-US" sz="1600" b="1" kern="1200">
            <a:latin typeface="Amasis MT Pro"/>
          </a:endParaRPr>
        </a:p>
      </dsp:txBody>
      <dsp:txXfrm>
        <a:off x="4179698" y="2911449"/>
        <a:ext cx="2103417" cy="380390"/>
      </dsp:txXfrm>
    </dsp:sp>
    <dsp:sp modelId="{0A1020F0-1AE3-4BD0-93C9-DBBCC353CF7B}">
      <dsp:nvSpPr>
        <dsp:cNvPr id="0" name=""/>
        <dsp:cNvSpPr/>
      </dsp:nvSpPr>
      <dsp:spPr>
        <a:xfrm>
          <a:off x="3989502"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37D3240-F092-436A-B62B-4279C11460D6}">
      <dsp:nvSpPr>
        <dsp:cNvPr id="0" name=""/>
        <dsp:cNvSpPr/>
      </dsp:nvSpPr>
      <dsp:spPr>
        <a:xfrm>
          <a:off x="3954535"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AB3633-C478-481A-8931-7CD0D3B61656}">
      <dsp:nvSpPr>
        <dsp:cNvPr id="0" name=""/>
        <dsp:cNvSpPr/>
      </dsp:nvSpPr>
      <dsp:spPr>
        <a:xfrm rot="8100000">
          <a:off x="5117238" y="421466"/>
          <a:ext cx="268976" cy="268976"/>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CBB18-2404-4F01-823C-CCBF951EB78A}">
      <dsp:nvSpPr>
        <dsp:cNvPr id="0" name=""/>
        <dsp:cNvSpPr/>
      </dsp:nvSpPr>
      <dsp:spPr>
        <a:xfrm>
          <a:off x="5147119" y="451347"/>
          <a:ext cx="209214" cy="20921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9C7FF172-33C9-42C0-A568-FAA25B423938}">
      <dsp:nvSpPr>
        <dsp:cNvPr id="0" name=""/>
        <dsp:cNvSpPr/>
      </dsp:nvSpPr>
      <dsp:spPr>
        <a:xfrm>
          <a:off x="5441921" y="746150"/>
          <a:ext cx="2103417"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ko-KR" altLang="en-US" sz="1200" b="0" kern="1200" err="1">
              <a:latin typeface="Amasis MT Pro"/>
            </a:rPr>
            <a:t>Hardware</a:t>
          </a:r>
          <a:r>
            <a:rPr lang="ko-KR" altLang="en-US" sz="1200" b="0" kern="1200">
              <a:latin typeface="Amasis MT Pro"/>
            </a:rPr>
            <a:t> </a:t>
          </a:r>
          <a:r>
            <a:rPr lang="ko-KR" altLang="en-US" sz="1200" b="0" kern="1200" err="1">
              <a:latin typeface="Amasis MT Pro"/>
            </a:rPr>
            <a:t>Assembly</a:t>
          </a:r>
        </a:p>
        <a:p>
          <a:pPr marL="0" lvl="0" indent="0" algn="l" defTabSz="533400">
            <a:lnSpc>
              <a:spcPct val="90000"/>
            </a:lnSpc>
            <a:spcBef>
              <a:spcPct val="0"/>
            </a:spcBef>
            <a:spcAft>
              <a:spcPct val="35000"/>
            </a:spcAft>
            <a:buNone/>
          </a:pPr>
          <a:r>
            <a:rPr lang="ko-KR" altLang="en-US" sz="1200" b="0" kern="1200">
              <a:latin typeface="Amasis MT Pro"/>
            </a:rPr>
            <a:t>Network </a:t>
          </a:r>
          <a:r>
            <a:rPr lang="ko-KR" altLang="en-US" sz="1200" b="0" kern="1200" err="1">
              <a:latin typeface="Amasis MT Pro"/>
            </a:rPr>
            <a:t>Setup</a:t>
          </a:r>
        </a:p>
        <a:p>
          <a:pPr marL="0" lvl="0" indent="0" algn="l" defTabSz="533400">
            <a:lnSpc>
              <a:spcPct val="90000"/>
            </a:lnSpc>
            <a:spcBef>
              <a:spcPct val="0"/>
            </a:spcBef>
            <a:spcAft>
              <a:spcPct val="35000"/>
            </a:spcAft>
            <a:buNone/>
          </a:pPr>
          <a:r>
            <a:rPr lang="ko-KR" altLang="en-US" sz="1200" kern="1200" err="1">
              <a:latin typeface="Amasis MT Pro"/>
            </a:rPr>
            <a:t>Realtime</a:t>
          </a:r>
          <a:r>
            <a:rPr lang="ko-KR" altLang="en-US" sz="1200" kern="1200">
              <a:latin typeface="Amasis MT Pro"/>
            </a:rPr>
            <a:t> Data</a:t>
          </a:r>
        </a:p>
        <a:p>
          <a:pPr marL="0" lvl="0" indent="0" algn="l" defTabSz="533400">
            <a:lnSpc>
              <a:spcPct val="90000"/>
            </a:lnSpc>
            <a:spcBef>
              <a:spcPct val="0"/>
            </a:spcBef>
            <a:spcAft>
              <a:spcPct val="35000"/>
            </a:spcAft>
            <a:buNone/>
          </a:pPr>
          <a:r>
            <a:rPr lang="ko-KR" altLang="en-US" sz="1200" kern="1200" err="1">
              <a:latin typeface="Amasis MT Pro"/>
            </a:rPr>
            <a:t>E-mail</a:t>
          </a:r>
          <a:r>
            <a:rPr lang="ko-KR" altLang="en-US" sz="1200" kern="1200">
              <a:latin typeface="Amasis MT Pro"/>
            </a:rPr>
            <a:t> </a:t>
          </a:r>
          <a:r>
            <a:rPr lang="ko-KR" altLang="en-US" sz="1200" kern="1200" err="1">
              <a:latin typeface="Amasis MT Pro"/>
            </a:rPr>
            <a:t>notification</a:t>
          </a:r>
          <a:r>
            <a:rPr lang="ko-KR" altLang="en-US" sz="1200" kern="1200">
              <a:latin typeface="Amasis MT Pro"/>
            </a:rPr>
            <a:t> </a:t>
          </a:r>
        </a:p>
      </dsp:txBody>
      <dsp:txXfrm>
        <a:off x="5441921" y="746150"/>
        <a:ext cx="2103417" cy="1082649"/>
      </dsp:txXfrm>
    </dsp:sp>
    <dsp:sp modelId="{0F104E5C-F65C-41C3-AFEC-51BFF67322D5}">
      <dsp:nvSpPr>
        <dsp:cNvPr id="0" name=""/>
        <dsp:cNvSpPr/>
      </dsp:nvSpPr>
      <dsp:spPr>
        <a:xfrm>
          <a:off x="5441921" y="365759"/>
          <a:ext cx="210341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ko-KR" altLang="en-US" sz="1600" b="1" kern="1200">
              <a:latin typeface="Amasis MT Pro"/>
            </a:rPr>
            <a:t>5th </a:t>
          </a:r>
          <a:r>
            <a:rPr lang="ko-KR" altLang="en-US" sz="1600" b="1" kern="1200" err="1">
              <a:latin typeface="Amasis MT Pro"/>
            </a:rPr>
            <a:t>Demo</a:t>
          </a:r>
          <a:endParaRPr lang="ko-KR" altLang="en-US" sz="1600" b="1" kern="1200">
            <a:latin typeface="Amasis MT Pro"/>
          </a:endParaRPr>
        </a:p>
      </dsp:txBody>
      <dsp:txXfrm>
        <a:off x="5441921" y="365759"/>
        <a:ext cx="2103417" cy="380390"/>
      </dsp:txXfrm>
    </dsp:sp>
    <dsp:sp modelId="{76229E87-CCE0-4E69-822B-CF1EA37A78F4}">
      <dsp:nvSpPr>
        <dsp:cNvPr id="0" name=""/>
        <dsp:cNvSpPr/>
      </dsp:nvSpPr>
      <dsp:spPr>
        <a:xfrm>
          <a:off x="525172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C995233-FAA1-42D7-A540-425B26A45219}">
      <dsp:nvSpPr>
        <dsp:cNvPr id="0" name=""/>
        <dsp:cNvSpPr/>
      </dsp:nvSpPr>
      <dsp:spPr>
        <a:xfrm>
          <a:off x="521675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9B680C-0646-408A-BF06-53E99AF2C1D4}">
      <dsp:nvSpPr>
        <dsp:cNvPr id="0" name=""/>
        <dsp:cNvSpPr/>
      </dsp:nvSpPr>
      <dsp:spPr>
        <a:xfrm rot="18900000">
          <a:off x="6379461" y="2967156"/>
          <a:ext cx="268976" cy="268976"/>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C77428-BB5C-4E4F-AC10-CE0C66FAD4F9}">
      <dsp:nvSpPr>
        <dsp:cNvPr id="0" name=""/>
        <dsp:cNvSpPr/>
      </dsp:nvSpPr>
      <dsp:spPr>
        <a:xfrm>
          <a:off x="6409342" y="2997037"/>
          <a:ext cx="209214" cy="209214"/>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D2FB834B-6823-46F3-8296-FC5C79992827}">
      <dsp:nvSpPr>
        <dsp:cNvPr id="0" name=""/>
        <dsp:cNvSpPr/>
      </dsp:nvSpPr>
      <dsp:spPr>
        <a:xfrm>
          <a:off x="6704145" y="1828800"/>
          <a:ext cx="2103417"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ko-KR" altLang="en-US" sz="1200" b="0" kern="1200">
              <a:latin typeface="Amasis MT Pro"/>
            </a:rPr>
            <a:t>And </a:t>
          </a:r>
          <a:r>
            <a:rPr lang="ko-KR" altLang="en-US" sz="1200" b="0" kern="1200" err="1">
              <a:latin typeface="Amasis MT Pro"/>
            </a:rPr>
            <a:t>today</a:t>
          </a:r>
          <a:r>
            <a:rPr lang="ko-KR" altLang="en-US" sz="1200" b="0" kern="1200">
              <a:latin typeface="Amasis MT Pro"/>
            </a:rPr>
            <a:t>..</a:t>
          </a:r>
        </a:p>
        <a:p>
          <a:pPr marL="0" lvl="0" indent="0" algn="l" defTabSz="533400">
            <a:lnSpc>
              <a:spcPct val="90000"/>
            </a:lnSpc>
            <a:spcBef>
              <a:spcPct val="0"/>
            </a:spcBef>
            <a:spcAft>
              <a:spcPct val="35000"/>
            </a:spcAft>
            <a:buNone/>
          </a:pPr>
          <a:endParaRPr lang="ko-KR" altLang="en-US" sz="1200" b="0" kern="1200">
            <a:latin typeface="Amasis MT Pro"/>
          </a:endParaRPr>
        </a:p>
      </dsp:txBody>
      <dsp:txXfrm>
        <a:off x="6704145" y="1828800"/>
        <a:ext cx="2103417" cy="1082649"/>
      </dsp:txXfrm>
    </dsp:sp>
    <dsp:sp modelId="{C78F2B0A-283D-4118-B55F-9FCE00F3CF0C}">
      <dsp:nvSpPr>
        <dsp:cNvPr id="0" name=""/>
        <dsp:cNvSpPr/>
      </dsp:nvSpPr>
      <dsp:spPr>
        <a:xfrm>
          <a:off x="6704145" y="2911449"/>
          <a:ext cx="210341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ko-KR" altLang="en-US" sz="1600" b="1" kern="1200" err="1">
              <a:latin typeface="Amasis MT Pro"/>
            </a:rPr>
            <a:t>Final</a:t>
          </a:r>
          <a:r>
            <a:rPr lang="ko-KR" altLang="en-US" sz="1600" b="1" kern="1200">
              <a:latin typeface="Amasis MT Pro"/>
            </a:rPr>
            <a:t> </a:t>
          </a:r>
          <a:r>
            <a:rPr lang="ko-KR" altLang="en-US" sz="1600" b="1" kern="1200" err="1">
              <a:latin typeface="Amasis MT Pro"/>
            </a:rPr>
            <a:t>Demo</a:t>
          </a:r>
        </a:p>
      </dsp:txBody>
      <dsp:txXfrm>
        <a:off x="6704145" y="2911449"/>
        <a:ext cx="2103417" cy="380390"/>
      </dsp:txXfrm>
    </dsp:sp>
    <dsp:sp modelId="{8675C4A7-A1FE-420E-BCE6-78E5B934F13A}">
      <dsp:nvSpPr>
        <dsp:cNvPr id="0" name=""/>
        <dsp:cNvSpPr/>
      </dsp:nvSpPr>
      <dsp:spPr>
        <a:xfrm>
          <a:off x="651395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3D33D4-6DDE-45B1-80C1-4468121BA70A}">
      <dsp:nvSpPr>
        <dsp:cNvPr id="0" name=""/>
        <dsp:cNvSpPr/>
      </dsp:nvSpPr>
      <dsp:spPr>
        <a:xfrm>
          <a:off x="64789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8/22/21</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8/22/21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ea typeface="맑은 고딕"/>
              </a:rPr>
              <a:t>&lt;content&gt; </a:t>
            </a:r>
            <a:endParaRPr lang="ko-KR" altLang="en-US"/>
          </a:p>
          <a:p>
            <a:endParaRPr lang="en-US" altLang="ko-KR">
              <a:ea typeface="맑은 고딕"/>
              <a:cs typeface="Calibri"/>
            </a:endParaRPr>
          </a:p>
          <a:p>
            <a:r>
              <a:rPr lang="en-US" altLang="ko-KR">
                <a:ea typeface="맑은 고딕"/>
              </a:rPr>
              <a:t>Inaccurate data - Not</a:t>
            </a:r>
            <a:r>
              <a:rPr lang="ko-KR" altLang="en-US">
                <a:ea typeface="맑은 고딕"/>
              </a:rPr>
              <a:t> </a:t>
            </a:r>
            <a:r>
              <a:rPr lang="en-US" altLang="ko-KR">
                <a:ea typeface="맑은 고딕"/>
              </a:rPr>
              <a:t>using</a:t>
            </a:r>
            <a:r>
              <a:rPr lang="ko-KR" altLang="en-US">
                <a:ea typeface="맑은 고딕"/>
              </a:rPr>
              <a:t> </a:t>
            </a:r>
            <a:r>
              <a:rPr lang="en-US" altLang="ko-KR" err="1">
                <a:ea typeface="맑은 고딕"/>
              </a:rPr>
              <a:t>stevenson</a:t>
            </a:r>
            <a:r>
              <a:rPr lang="ko-KR" altLang="en-US">
                <a:ea typeface="맑은 고딕"/>
              </a:rPr>
              <a:t> </a:t>
            </a:r>
            <a:r>
              <a:rPr lang="en-US" altLang="ko-KR">
                <a:ea typeface="맑은 고딕"/>
              </a:rPr>
              <a:t>screen, slide19, slide20</a:t>
            </a:r>
            <a:endParaRPr lang="en-US">
              <a:ea typeface="맑은 고딕"/>
              <a:cs typeface="Calibri" panose="020F0502020204030204"/>
            </a:endParaRPr>
          </a:p>
          <a:p>
            <a:endParaRPr lang="en-US" altLang="ko-KR">
              <a:ea typeface="맑은 고딕"/>
              <a:cs typeface="Calibri"/>
            </a:endParaRPr>
          </a:p>
          <a:p>
            <a:r>
              <a:rPr lang="en-US" altLang="ko-KR">
                <a:ea typeface="맑은 고딕"/>
              </a:rPr>
              <a:t> </a:t>
            </a:r>
            <a:endParaRPr lang="ko-KR">
              <a:ea typeface="맑은 고딕"/>
            </a:endParaRPr>
          </a:p>
          <a:p>
            <a:r>
              <a:rPr lang="en-US" altLang="ko-KR">
                <a:ea typeface="맑은 고딕"/>
              </a:rPr>
              <a:t>On </a:t>
            </a:r>
            <a:r>
              <a:rPr lang="en-US" altLang="ko-KR" err="1">
                <a:ea typeface="맑은 고딕"/>
              </a:rPr>
              <a:t>NodeRED</a:t>
            </a:r>
            <a:r>
              <a:rPr lang="en-US" altLang="ko-KR">
                <a:ea typeface="맑은 고딕"/>
              </a:rPr>
              <a:t>, for the user input part, there are some exceptions. </a:t>
            </a:r>
            <a:endParaRPr lang="ko-KR" altLang="en-US"/>
          </a:p>
          <a:p>
            <a:r>
              <a:rPr lang="en-US" altLang="ko-KR">
                <a:ea typeface="맑은 고딕"/>
              </a:rPr>
              <a:t> </a:t>
            </a:r>
            <a:endParaRPr lang="ko-KR" altLang="en-US">
              <a:ea typeface="맑은 고딕"/>
            </a:endParaRPr>
          </a:p>
          <a:p>
            <a:r>
              <a:rPr lang="en-US" altLang="ko-KR">
                <a:ea typeface="맑은 고딕"/>
              </a:rPr>
              <a:t>(history data page - have to pick start day first, </a:t>
            </a:r>
            <a:endParaRPr lang="ko-KR"/>
          </a:p>
          <a:p>
            <a:r>
              <a:rPr lang="en-US" altLang="ko-KR">
                <a:ea typeface="맑은 고딕"/>
              </a:rPr>
              <a:t> </a:t>
            </a:r>
            <a:endParaRPr lang="ko-KR">
              <a:ea typeface="맑은 고딕"/>
            </a:endParaRPr>
          </a:p>
          <a:p>
            <a:r>
              <a:rPr lang="en-US" altLang="ko-KR">
                <a:ea typeface="맑은 고딕"/>
              </a:rPr>
              <a:t>Setting page – have to enter both higher than and lower than condition &amp; It's hard to know if it's been entered correctly, </a:t>
            </a:r>
            <a:endParaRPr lang="ko-KR"/>
          </a:p>
          <a:p>
            <a:r>
              <a:rPr lang="en-US" altLang="ko-KR">
                <a:ea typeface="맑은 고딕"/>
              </a:rPr>
              <a:t> </a:t>
            </a:r>
            <a:endParaRPr lang="ko-KR">
              <a:ea typeface="맑은 고딕"/>
            </a:endParaRPr>
          </a:p>
          <a:p>
            <a:r>
              <a:rPr lang="en-US" altLang="ko-KR">
                <a:ea typeface="맑은 고딕"/>
              </a:rPr>
              <a:t>Setting page – only </a:t>
            </a:r>
            <a:r>
              <a:rPr lang="en-US" altLang="ko-KR" err="1">
                <a:ea typeface="맑은 고딕"/>
              </a:rPr>
              <a:t>avaiable</a:t>
            </a:r>
            <a:r>
              <a:rPr lang="en-US" altLang="ko-KR">
                <a:ea typeface="맑은 고딕"/>
              </a:rPr>
              <a:t> to enter (℃), ….) </a:t>
            </a:r>
            <a:endParaRPr lang="ko-KR"/>
          </a:p>
          <a:p>
            <a:r>
              <a:rPr lang="en-US" altLang="ko-KR">
                <a:ea typeface="맑은 고딕"/>
              </a:rPr>
              <a:t> </a:t>
            </a:r>
            <a:endParaRPr lang="ko-KR">
              <a:ea typeface="맑은 고딕"/>
            </a:endParaRPr>
          </a:p>
          <a:p>
            <a:r>
              <a:rPr lang="en-US" altLang="ko-KR">
                <a:ea typeface="맑은 고딕"/>
              </a:rPr>
              <a:t>E-mail – cannot  use address given from use.. Have to </a:t>
            </a:r>
            <a:r>
              <a:rPr lang="en-US" altLang="ko-KR" err="1">
                <a:ea typeface="맑은 고딕"/>
              </a:rPr>
              <a:t>mannually</a:t>
            </a:r>
            <a:r>
              <a:rPr lang="en-US" altLang="ko-KR">
                <a:ea typeface="맑은 고딕"/>
              </a:rPr>
              <a:t> enter the address.</a:t>
            </a:r>
            <a:endParaRPr lang="ko-KR">
              <a:ea typeface="맑은 고딕"/>
            </a:endParaRPr>
          </a:p>
        </p:txBody>
      </p:sp>
      <p:sp>
        <p:nvSpPr>
          <p:cNvPr id="4" name="날짜 개체 틀 3"/>
          <p:cNvSpPr>
            <a:spLocks noGrp="1"/>
          </p:cNvSpPr>
          <p:nvPr>
            <p:ph type="dt" idx="1"/>
          </p:nvPr>
        </p:nvSpPr>
        <p:spPr/>
        <p:txBody>
          <a:bodyPr/>
          <a:lstStyle/>
          <a:p>
            <a:fld id="{97C410F0-6477-C64C-B9A1-FDB330E4BF64}" type="datetime1">
              <a:rPr lang="en-US" smtClean="0"/>
              <a:t>8/22/21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18</a:t>
            </a:fld>
            <a:endParaRPr lang="en-US"/>
          </a:p>
        </p:txBody>
      </p:sp>
    </p:spTree>
    <p:extLst>
      <p:ext uri="{BB962C8B-B14F-4D97-AF65-F5344CB8AC3E}">
        <p14:creationId xmlns:p14="http://schemas.microsoft.com/office/powerpoint/2010/main" val="117037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&lt;content&gt; </a:t>
            </a:r>
            <a:endParaRPr lang="ko-KR"/>
          </a:p>
          <a:p>
            <a:r>
              <a:rPr lang="en-US" altLang="ko-KR">
                <a:ea typeface="맑은 고딕"/>
              </a:rPr>
              <a:t> </a:t>
            </a:r>
            <a:endParaRPr lang="ko-KR">
              <a:ea typeface="맑은 고딕"/>
            </a:endParaRPr>
          </a:p>
          <a:p>
            <a:r>
              <a:rPr lang="en-US" altLang="ko-KR"/>
              <a:t>On NodeRED, for the user input part, there are some exceptions. </a:t>
            </a:r>
            <a:endParaRPr lang="ko-KR"/>
          </a:p>
          <a:p>
            <a:r>
              <a:rPr lang="en-US" altLang="ko-KR">
                <a:ea typeface="맑은 고딕"/>
              </a:rPr>
              <a:t> </a:t>
            </a:r>
            <a:endParaRPr lang="ko-KR">
              <a:ea typeface="맑은 고딕"/>
            </a:endParaRPr>
          </a:p>
          <a:p>
            <a:r>
              <a:rPr lang="en-US" altLang="ko-KR"/>
              <a:t>(history data page - have to pick start day first, </a:t>
            </a:r>
            <a:endParaRPr lang="ko-KR"/>
          </a:p>
          <a:p>
            <a:r>
              <a:rPr lang="en-US" altLang="ko-KR">
                <a:ea typeface="맑은 고딕"/>
              </a:rPr>
              <a:t> </a:t>
            </a:r>
            <a:endParaRPr lang="ko-KR">
              <a:ea typeface="맑은 고딕"/>
            </a:endParaRPr>
          </a:p>
          <a:p>
            <a:r>
              <a:rPr lang="en-US" altLang="ko-KR"/>
              <a:t>Setting page – have to enter both higher than and lower than condition &amp; It's hard to know if it's been entered correctly, </a:t>
            </a:r>
            <a:endParaRPr lang="ko-KR"/>
          </a:p>
          <a:p>
            <a:r>
              <a:rPr lang="en-US" altLang="ko-KR">
                <a:ea typeface="맑은 고딕"/>
              </a:rPr>
              <a:t> </a:t>
            </a:r>
            <a:endParaRPr lang="ko-KR">
              <a:ea typeface="맑은 고딕"/>
            </a:endParaRPr>
          </a:p>
          <a:p>
            <a:r>
              <a:rPr lang="en-US" altLang="ko-KR"/>
              <a:t>Setting page – only avaiable to enter (℃), ….) </a:t>
            </a:r>
            <a:endParaRPr lang="ko-KR"/>
          </a:p>
          <a:p>
            <a:r>
              <a:rPr lang="en-US" altLang="ko-KR">
                <a:ea typeface="맑은 고딕"/>
              </a:rPr>
              <a:t> </a:t>
            </a:r>
            <a:endParaRPr lang="ko-KR">
              <a:ea typeface="맑은 고딕"/>
            </a:endParaRPr>
          </a:p>
          <a:p>
            <a:r>
              <a:rPr lang="en-US" altLang="ko-KR"/>
              <a:t>E-mail – cannot  use address given from use.. Have to mannually enter the address.</a:t>
            </a:r>
            <a:endParaRPr lang="ko-KR"/>
          </a:p>
        </p:txBody>
      </p:sp>
      <p:sp>
        <p:nvSpPr>
          <p:cNvPr id="4" name="날짜 개체 틀 3"/>
          <p:cNvSpPr>
            <a:spLocks noGrp="1"/>
          </p:cNvSpPr>
          <p:nvPr>
            <p:ph type="dt" idx="1"/>
          </p:nvPr>
        </p:nvSpPr>
        <p:spPr/>
        <p:txBody>
          <a:bodyPr/>
          <a:lstStyle/>
          <a:p>
            <a:fld id="{97C410F0-6477-C64C-B9A1-FDB330E4BF64}" type="datetime1">
              <a:rPr lang="en-US" smtClean="0"/>
              <a:t>8/22/21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19</a:t>
            </a:fld>
            <a:endParaRPr lang="en-US"/>
          </a:p>
        </p:txBody>
      </p:sp>
    </p:spTree>
    <p:extLst>
      <p:ext uri="{BB962C8B-B14F-4D97-AF65-F5344CB8AC3E}">
        <p14:creationId xmlns:p14="http://schemas.microsoft.com/office/powerpoint/2010/main" val="664733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&lt;content&gt; </a:t>
            </a:r>
            <a:endParaRPr lang="ko-KR"/>
          </a:p>
          <a:p>
            <a:r>
              <a:rPr lang="en-US" altLang="ko-KR">
                <a:ea typeface="맑은 고딕"/>
              </a:rPr>
              <a:t> </a:t>
            </a:r>
            <a:endParaRPr lang="ko-KR">
              <a:ea typeface="맑은 고딕"/>
            </a:endParaRPr>
          </a:p>
          <a:p>
            <a:r>
              <a:rPr lang="en-US" altLang="ko-KR"/>
              <a:t>On NodeRED, for the user input part, there are some exceptions. </a:t>
            </a:r>
            <a:endParaRPr lang="ko-KR"/>
          </a:p>
          <a:p>
            <a:r>
              <a:rPr lang="en-US" altLang="ko-KR">
                <a:ea typeface="맑은 고딕"/>
              </a:rPr>
              <a:t> </a:t>
            </a:r>
            <a:endParaRPr lang="ko-KR">
              <a:ea typeface="맑은 고딕"/>
            </a:endParaRPr>
          </a:p>
          <a:p>
            <a:r>
              <a:rPr lang="en-US" altLang="ko-KR"/>
              <a:t>(history data page - have to pick start day first, </a:t>
            </a:r>
            <a:endParaRPr lang="ko-KR"/>
          </a:p>
          <a:p>
            <a:r>
              <a:rPr lang="en-US" altLang="ko-KR">
                <a:ea typeface="맑은 고딕"/>
              </a:rPr>
              <a:t> </a:t>
            </a:r>
            <a:endParaRPr lang="ko-KR">
              <a:ea typeface="맑은 고딕"/>
            </a:endParaRPr>
          </a:p>
          <a:p>
            <a:r>
              <a:rPr lang="en-US" altLang="ko-KR"/>
              <a:t>Setting page – have to enter both higher than and lower than condition &amp; It's hard to know if it's been entered correctly, </a:t>
            </a:r>
            <a:endParaRPr lang="ko-KR"/>
          </a:p>
          <a:p>
            <a:r>
              <a:rPr lang="en-US" altLang="ko-KR">
                <a:ea typeface="맑은 고딕"/>
              </a:rPr>
              <a:t> </a:t>
            </a:r>
            <a:endParaRPr lang="ko-KR">
              <a:ea typeface="맑은 고딕"/>
            </a:endParaRPr>
          </a:p>
          <a:p>
            <a:r>
              <a:rPr lang="en-US" altLang="ko-KR"/>
              <a:t>Setting page – only avaiable to enter (℃), ….) </a:t>
            </a:r>
            <a:endParaRPr lang="ko-KR"/>
          </a:p>
          <a:p>
            <a:r>
              <a:rPr lang="en-US" altLang="ko-KR">
                <a:ea typeface="맑은 고딕"/>
              </a:rPr>
              <a:t> </a:t>
            </a:r>
            <a:endParaRPr lang="ko-KR">
              <a:ea typeface="맑은 고딕"/>
            </a:endParaRPr>
          </a:p>
          <a:p>
            <a:r>
              <a:rPr lang="en-US" altLang="ko-KR"/>
              <a:t>E-mail – cannot  use address given from use.. Have to mannually enter the address.</a:t>
            </a:r>
            <a:endParaRPr lang="ko-KR"/>
          </a:p>
        </p:txBody>
      </p:sp>
      <p:sp>
        <p:nvSpPr>
          <p:cNvPr id="4" name="날짜 개체 틀 3"/>
          <p:cNvSpPr>
            <a:spLocks noGrp="1"/>
          </p:cNvSpPr>
          <p:nvPr>
            <p:ph type="dt" idx="1"/>
          </p:nvPr>
        </p:nvSpPr>
        <p:spPr/>
        <p:txBody>
          <a:bodyPr/>
          <a:lstStyle/>
          <a:p>
            <a:fld id="{97C410F0-6477-C64C-B9A1-FDB330E4BF64}" type="datetime1">
              <a:rPr lang="en-US" smtClean="0"/>
              <a:t>8/22/21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20</a:t>
            </a:fld>
            <a:endParaRPr lang="en-US"/>
          </a:p>
        </p:txBody>
      </p:sp>
    </p:spTree>
    <p:extLst>
      <p:ext uri="{BB962C8B-B14F-4D97-AF65-F5344CB8AC3E}">
        <p14:creationId xmlns:p14="http://schemas.microsoft.com/office/powerpoint/2010/main" val="7122959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hf hdr="0"/>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hf hdr="0"/>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hf hdr="0"/>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hf hdr="0"/>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hf hdr="0"/>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hf hdr="0"/>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hyperlink" Target="https://github.com/BeelanMX/Beelan-LoRaWAN" TargetMode="External"/><Relationship Id="rId5" Type="http://schemas.openxmlformats.org/officeDocument/2006/relationships/image" Target="../media/image30.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instructables.com/Soil-Moisture-Sensor-Calibration/" TargetMode="External"/><Relationship Id="rId4" Type="http://schemas.openxmlformats.org/officeDocument/2006/relationships/hyperlink" Target="https://create.arduino.cc/projecthub/electropeak/complete-guide-to-use-soil-moisture-sensor-w-examples-756b1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11" name="Title 1">
            <a:extLst>
              <a:ext uri="{FF2B5EF4-FFF2-40B4-BE49-F238E27FC236}">
                <a16:creationId xmlns:a16="http://schemas.microsoft.com/office/drawing/2014/main" id="{AF3F8248-1C95-4219-BAAB-D9C197F00BCE}"/>
              </a:ext>
            </a:extLst>
          </p:cNvPr>
          <p:cNvSpPr>
            <a:spLocks noGrp="1"/>
          </p:cNvSpPr>
          <p:nvPr/>
        </p:nvSpPr>
        <p:spPr bwMode="blackWhite">
          <a:xfrm>
            <a:off x="625115" y="840368"/>
            <a:ext cx="8357265" cy="2659190"/>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80000"/>
              </a:lnSpc>
              <a:spcBef>
                <a:spcPct val="0"/>
              </a:spcBef>
              <a:buNone/>
              <a:defRPr sz="6000" b="0" i="1" kern="1200" cap="none" spc="0" baseline="0">
                <a:solidFill>
                  <a:schemeClr val="bg1"/>
                </a:solidFill>
                <a:latin typeface="Franklin Gothic Medium" panose="020B0603020102020204" pitchFamily="34" charset="0"/>
                <a:ea typeface="+mj-ea"/>
                <a:cs typeface="+mj-cs"/>
              </a:defRPr>
            </a:lvl1pPr>
          </a:lstStyle>
          <a:p>
            <a:r>
              <a:rPr lang="en-US" sz="5400" i="0" dirty="0">
                <a:latin typeface="Franklin Gothic Medium"/>
              </a:rPr>
              <a:t>IoT Environmental</a:t>
            </a:r>
            <a:endParaRPr lang="en-US" sz="5400" i="0" dirty="0"/>
          </a:p>
          <a:p>
            <a:r>
              <a:rPr lang="en-US" sz="5400" i="0" dirty="0">
                <a:latin typeface="Franklin Gothic Medium"/>
              </a:rPr>
              <a:t>Monitoring System </a:t>
            </a:r>
            <a:endParaRPr lang="en-US" sz="5400" i="0" dirty="0"/>
          </a:p>
          <a:p>
            <a:r>
              <a:rPr lang="en-US" sz="5400" i="0" dirty="0">
                <a:latin typeface="Franklin Gothic Medium"/>
              </a:rPr>
              <a:t>Using </a:t>
            </a:r>
            <a:r>
              <a:rPr lang="en-US" sz="5400" i="0" dirty="0" err="1">
                <a:latin typeface="Franklin Gothic Medium"/>
              </a:rPr>
              <a:t>LoRaWAN</a:t>
            </a:r>
            <a:r>
              <a:rPr lang="en-US" sz="5400" i="0" dirty="0">
                <a:latin typeface="Franklin Gothic Medium"/>
              </a:rPr>
              <a:t>, MQTT</a:t>
            </a:r>
            <a:endParaRPr lang="en-US" sz="5400" i="0" dirty="0"/>
          </a:p>
          <a:p>
            <a:r>
              <a:rPr lang="en-US" sz="5400" i="0" dirty="0">
                <a:latin typeface="Franklin Gothic Medium"/>
              </a:rPr>
              <a:t>and Node-RED</a:t>
            </a:r>
            <a:endParaRPr lang="en-US" sz="5400" i="0" dirty="0"/>
          </a:p>
        </p:txBody>
      </p:sp>
      <p:sp>
        <p:nvSpPr>
          <p:cNvPr id="12" name="Subtitle 2">
            <a:extLst>
              <a:ext uri="{FF2B5EF4-FFF2-40B4-BE49-F238E27FC236}">
                <a16:creationId xmlns:a16="http://schemas.microsoft.com/office/drawing/2014/main" id="{FCC2B05A-8A78-463D-8088-ADD66016882D}"/>
              </a:ext>
            </a:extLst>
          </p:cNvPr>
          <p:cNvSpPr>
            <a:spLocks noGrp="1"/>
          </p:cNvSpPr>
          <p:nvPr/>
        </p:nvSpPr>
        <p:spPr>
          <a:xfrm>
            <a:off x="1258991" y="4075897"/>
            <a:ext cx="5322202" cy="336015"/>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t>Project 8</a:t>
            </a:r>
          </a:p>
        </p:txBody>
      </p:sp>
      <p:sp>
        <p:nvSpPr>
          <p:cNvPr id="13" name="Slide Number Placeholder 3">
            <a:extLst>
              <a:ext uri="{FF2B5EF4-FFF2-40B4-BE49-F238E27FC236}">
                <a16:creationId xmlns:a16="http://schemas.microsoft.com/office/drawing/2014/main" id="{8247780F-36AB-47D2-B2A3-4AD172524D4D}"/>
              </a:ext>
            </a:extLst>
          </p:cNvPr>
          <p:cNvSpPr>
            <a:spLocks noGrp="1"/>
          </p:cNvSpPr>
          <p:nvPr/>
        </p:nvSpPr>
        <p:spPr>
          <a:xfrm>
            <a:off x="8617209" y="6324156"/>
            <a:ext cx="365760" cy="365760"/>
          </a:xfrm>
          <a:prstGeom prst="ellipse">
            <a:avLst/>
          </a:prstGeom>
          <a:noFill/>
        </p:spPr>
        <p:txBody>
          <a:bodyPr vert="horz" lIns="18288" tIns="45720" rIns="18288" bIns="45720" rtlCol="0" anchor="ctr">
            <a:noAutofit/>
          </a:bodyPr>
          <a:lstStyle>
            <a:defPPr>
              <a:defRPr lang="en-US"/>
            </a:defPPr>
            <a:lvl1pPr marL="0" algn="ctr" defTabSz="457200" rtl="0" eaLnBrk="1" latinLnBrk="0" hangingPunct="1">
              <a:defRPr sz="1000" b="0" i="0" kern="1200" spc="0" baseline="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a:t>
            </a:fld>
            <a:endParaRPr lang="en-US"/>
          </a:p>
        </p:txBody>
      </p:sp>
      <p:sp>
        <p:nvSpPr>
          <p:cNvPr id="14" name="Subtitle 2">
            <a:extLst>
              <a:ext uri="{FF2B5EF4-FFF2-40B4-BE49-F238E27FC236}">
                <a16:creationId xmlns:a16="http://schemas.microsoft.com/office/drawing/2014/main" id="{D5BF5C53-84B8-48F4-840B-248FFD261BE3}"/>
              </a:ext>
            </a:extLst>
          </p:cNvPr>
          <p:cNvSpPr txBox="1">
            <a:spLocks/>
          </p:cNvSpPr>
          <p:nvPr/>
        </p:nvSpPr>
        <p:spPr>
          <a:xfrm>
            <a:off x="1258991" y="4668854"/>
            <a:ext cx="5595128" cy="1087477"/>
          </a:xfrm>
          <a:prstGeom prst="rect">
            <a:avLst/>
          </a:prstGeom>
          <a:noFill/>
        </p:spPr>
        <p:txBody>
          <a:bodyPr vert="horz" wrap="square" lIns="0" tIns="0" rIns="0" bIns="0" rtlCol="0" anchor="t"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0">
                <a:latin typeface="Franklin Gothic Demi Cond"/>
              </a:rPr>
              <a:t>Daniel Anselm (Purdue)       Juyeon Jung (CAU)</a:t>
            </a:r>
          </a:p>
          <a:p>
            <a:r>
              <a:rPr lang="en-US" sz="1800" b="0">
                <a:latin typeface="Franklin Gothic Demi Cond"/>
              </a:rPr>
              <a:t>Gaeun Kim (CAU)                    Sungho Lee (CAU)</a:t>
            </a:r>
          </a:p>
          <a:p>
            <a:r>
              <a:rPr lang="en-US" sz="1800" b="0" err="1">
                <a:latin typeface="Franklin Gothic Demi Cond"/>
              </a:rPr>
              <a:t>Hyemin</a:t>
            </a:r>
            <a:r>
              <a:rPr lang="en-US" sz="1800" b="0">
                <a:latin typeface="Franklin Gothic Demi Cond"/>
              </a:rPr>
              <a:t> Lim (CAU)</a:t>
            </a:r>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b="1">
                <a:latin typeface="Amasis MT Pro"/>
              </a:rPr>
              <a:t>Software</a:t>
            </a:r>
            <a:endParaRPr lang="ko-KR" altLang="en-US" b="1">
              <a:latin typeface="Amasis MT Pro"/>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5" name="Subtitle 2">
            <a:extLst>
              <a:ext uri="{FF2B5EF4-FFF2-40B4-BE49-F238E27FC236}">
                <a16:creationId xmlns:a16="http://schemas.microsoft.com/office/drawing/2014/main" id="{77C1D5DC-28FF-4FC4-8C3B-7E00F0729FD6}"/>
              </a:ext>
            </a:extLst>
          </p:cNvPr>
          <p:cNvSpPr>
            <a:spLocks noGrp="1"/>
          </p:cNvSpPr>
          <p:nvPr>
            <p:ph type="subTitle" idx="1"/>
          </p:nvPr>
        </p:nvSpPr>
        <p:spPr>
          <a:xfrm>
            <a:off x="1128501" y="1345166"/>
            <a:ext cx="6914445" cy="338554"/>
          </a:xfrm>
        </p:spPr>
        <p:txBody>
          <a:bodyPr/>
          <a:lstStyle/>
          <a:p>
            <a:r>
              <a:rPr lang="en-US">
                <a:latin typeface="Amasis MT Pro"/>
              </a:rPr>
              <a:t>Network</a:t>
            </a:r>
          </a:p>
        </p:txBody>
      </p:sp>
      <p:grpSp>
        <p:nvGrpSpPr>
          <p:cNvPr id="13" name="그룹 12">
            <a:extLst>
              <a:ext uri="{FF2B5EF4-FFF2-40B4-BE49-F238E27FC236}">
                <a16:creationId xmlns:a16="http://schemas.microsoft.com/office/drawing/2014/main" id="{E9A314BC-2136-4DD0-8E92-B6658CE7E56B}"/>
              </a:ext>
            </a:extLst>
          </p:cNvPr>
          <p:cNvGrpSpPr/>
          <p:nvPr/>
        </p:nvGrpSpPr>
        <p:grpSpPr>
          <a:xfrm>
            <a:off x="947158" y="1690650"/>
            <a:ext cx="7178642" cy="4220100"/>
            <a:chOff x="173158" y="1771650"/>
            <a:chExt cx="7178642" cy="4220100"/>
          </a:xfrm>
        </p:grpSpPr>
        <p:grpSp>
          <p:nvGrpSpPr>
            <p:cNvPr id="18" name="그룹 17">
              <a:extLst>
                <a:ext uri="{FF2B5EF4-FFF2-40B4-BE49-F238E27FC236}">
                  <a16:creationId xmlns:a16="http://schemas.microsoft.com/office/drawing/2014/main" id="{398B85C1-51CD-418B-BB02-361C878A772E}"/>
                </a:ext>
              </a:extLst>
            </p:cNvPr>
            <p:cNvGrpSpPr/>
            <p:nvPr/>
          </p:nvGrpSpPr>
          <p:grpSpPr>
            <a:xfrm>
              <a:off x="1981200" y="1771650"/>
              <a:ext cx="5141742" cy="4163213"/>
              <a:chOff x="1504950" y="1200150"/>
              <a:chExt cx="6143625" cy="4978978"/>
            </a:xfrm>
          </p:grpSpPr>
          <p:pic>
            <p:nvPicPr>
              <p:cNvPr id="11" name="그림 11">
                <a:extLst>
                  <a:ext uri="{FF2B5EF4-FFF2-40B4-BE49-F238E27FC236}">
                    <a16:creationId xmlns:a16="http://schemas.microsoft.com/office/drawing/2014/main" id="{9947EBD9-E617-48FC-B0D7-CB51C88DB5A6}"/>
                  </a:ext>
                </a:extLst>
              </p:cNvPr>
              <p:cNvPicPr>
                <a:picLocks noChangeAspect="1"/>
              </p:cNvPicPr>
              <p:nvPr/>
            </p:nvPicPr>
            <p:blipFill>
              <a:blip r:embed="rId2"/>
              <a:stretch>
                <a:fillRect/>
              </a:stretch>
            </p:blipFill>
            <p:spPr>
              <a:xfrm>
                <a:off x="1504950" y="1698048"/>
                <a:ext cx="6143625" cy="4481080"/>
              </a:xfrm>
              <a:prstGeom prst="rect">
                <a:avLst/>
              </a:prstGeom>
            </p:spPr>
          </p:pic>
          <p:pic>
            <p:nvPicPr>
              <p:cNvPr id="16" name="그림 16">
                <a:extLst>
                  <a:ext uri="{FF2B5EF4-FFF2-40B4-BE49-F238E27FC236}">
                    <a16:creationId xmlns:a16="http://schemas.microsoft.com/office/drawing/2014/main" id="{ED13AC1B-3E4B-4587-BC1E-9D27B8A686B1}"/>
                  </a:ext>
                </a:extLst>
              </p:cNvPr>
              <p:cNvPicPr>
                <a:picLocks noChangeAspect="1"/>
              </p:cNvPicPr>
              <p:nvPr/>
            </p:nvPicPr>
            <p:blipFill>
              <a:blip r:embed="rId3"/>
              <a:stretch>
                <a:fillRect/>
              </a:stretch>
            </p:blipFill>
            <p:spPr>
              <a:xfrm>
                <a:off x="5334000" y="1284530"/>
                <a:ext cx="1905000" cy="802789"/>
              </a:xfrm>
              <a:prstGeom prst="rect">
                <a:avLst/>
              </a:prstGeom>
            </p:spPr>
          </p:pic>
          <p:pic>
            <p:nvPicPr>
              <p:cNvPr id="17" name="그림 17">
                <a:extLst>
                  <a:ext uri="{FF2B5EF4-FFF2-40B4-BE49-F238E27FC236}">
                    <a16:creationId xmlns:a16="http://schemas.microsoft.com/office/drawing/2014/main" id="{01741E3A-EDF7-4382-AD64-32E33232B2DC}"/>
                  </a:ext>
                </a:extLst>
              </p:cNvPr>
              <p:cNvPicPr>
                <a:picLocks noChangeAspect="1"/>
              </p:cNvPicPr>
              <p:nvPr/>
            </p:nvPicPr>
            <p:blipFill>
              <a:blip r:embed="rId4"/>
              <a:stretch>
                <a:fillRect/>
              </a:stretch>
            </p:blipFill>
            <p:spPr>
              <a:xfrm>
                <a:off x="2286000" y="1200150"/>
                <a:ext cx="800100" cy="800100"/>
              </a:xfrm>
              <a:prstGeom prst="rect">
                <a:avLst/>
              </a:prstGeom>
            </p:spPr>
          </p:pic>
        </p:grpSp>
        <p:sp>
          <p:nvSpPr>
            <p:cNvPr id="4" name="사각형: 둥근 모서리 3">
              <a:extLst>
                <a:ext uri="{FF2B5EF4-FFF2-40B4-BE49-F238E27FC236}">
                  <a16:creationId xmlns:a16="http://schemas.microsoft.com/office/drawing/2014/main" id="{20F35455-8347-4BCF-9636-F84A467B288E}"/>
                </a:ext>
              </a:extLst>
            </p:cNvPr>
            <p:cNvSpPr/>
            <p:nvPr/>
          </p:nvSpPr>
          <p:spPr>
            <a:xfrm>
              <a:off x="3191332" y="3363496"/>
              <a:ext cx="4160468" cy="2628254"/>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masis MT Pro"/>
              </a:endParaRPr>
            </a:p>
          </p:txBody>
        </p:sp>
        <p:sp>
          <p:nvSpPr>
            <p:cNvPr id="7" name="화살표: 왼쪽 6">
              <a:extLst>
                <a:ext uri="{FF2B5EF4-FFF2-40B4-BE49-F238E27FC236}">
                  <a16:creationId xmlns:a16="http://schemas.microsoft.com/office/drawing/2014/main" id="{51FEBCD9-8778-4083-85E5-2D489D79636D}"/>
                </a:ext>
              </a:extLst>
            </p:cNvPr>
            <p:cNvSpPr/>
            <p:nvPr/>
          </p:nvSpPr>
          <p:spPr>
            <a:xfrm>
              <a:off x="2245670" y="4931558"/>
              <a:ext cx="2088000" cy="4860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masis MT Pro"/>
              </a:endParaRPr>
            </a:p>
          </p:txBody>
        </p:sp>
        <p:sp>
          <p:nvSpPr>
            <p:cNvPr id="9" name="Text Placeholder 3">
              <a:extLst>
                <a:ext uri="{FF2B5EF4-FFF2-40B4-BE49-F238E27FC236}">
                  <a16:creationId xmlns:a16="http://schemas.microsoft.com/office/drawing/2014/main" id="{FC096489-FDC2-4DA6-8281-707563480D16}"/>
                </a:ext>
              </a:extLst>
            </p:cNvPr>
            <p:cNvSpPr>
              <a:spLocks noGrp="1"/>
            </p:cNvSpPr>
            <p:nvPr/>
          </p:nvSpPr>
          <p:spPr>
            <a:xfrm>
              <a:off x="173158" y="4265030"/>
              <a:ext cx="2383787" cy="1094397"/>
            </a:xfrm>
            <a:prstGeom prst="rect">
              <a:avLst/>
            </a:prstGeom>
          </p:spPr>
          <p:txBody>
            <a:bodyPr vert="horz" lIns="0" tIns="0" rIns="0" bIns="0" rtlCol="0" anchor="t">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nSpc>
                  <a:spcPct val="150000"/>
                </a:lnSpc>
                <a:buNone/>
              </a:pPr>
              <a:r>
                <a:rPr lang="en-US" altLang="ko-KR" sz="2000" dirty="0">
                  <a:solidFill>
                    <a:schemeClr val="accent1">
                      <a:lumMod val="50000"/>
                    </a:schemeClr>
                  </a:solidFill>
                  <a:latin typeface="Amasis MT Pro"/>
                  <a:ea typeface="돋움"/>
                </a:rPr>
                <a:t>Modified library [3]</a:t>
              </a:r>
            </a:p>
            <a:p>
              <a:pPr marL="0" indent="0">
                <a:lnSpc>
                  <a:spcPct val="150000"/>
                </a:lnSpc>
                <a:buNone/>
              </a:pPr>
              <a:r>
                <a:rPr lang="en-US" altLang="ko-KR" sz="2000" dirty="0">
                  <a:solidFill>
                    <a:schemeClr val="accent1">
                      <a:lumMod val="50000"/>
                    </a:schemeClr>
                  </a:solidFill>
                  <a:latin typeface="Amasis MT Pro"/>
                  <a:ea typeface="돋움"/>
                </a:rPr>
                <a:t>to support KR920 </a:t>
              </a:r>
              <a:r>
                <a:rPr lang="en-US" sz="2000" dirty="0">
                  <a:latin typeface="Amasis MT Pro"/>
                  <a:ea typeface="돋움"/>
                </a:rPr>
                <a:t>frequency</a:t>
              </a:r>
              <a:endParaRPr lang="en-US" altLang="ko-KR" sz="2000" dirty="0">
                <a:solidFill>
                  <a:schemeClr val="accent1">
                    <a:lumMod val="50000"/>
                  </a:schemeClr>
                </a:solidFill>
                <a:latin typeface="Amasis MT Pro"/>
                <a:ea typeface="돋움"/>
              </a:endParaRPr>
            </a:p>
          </p:txBody>
        </p:sp>
        <p:pic>
          <p:nvPicPr>
            <p:cNvPr id="10" name="그림 12" descr="텍스트이(가) 표시된 사진&#10;&#10;자동 생성된 설명">
              <a:extLst>
                <a:ext uri="{FF2B5EF4-FFF2-40B4-BE49-F238E27FC236}">
                  <a16:creationId xmlns:a16="http://schemas.microsoft.com/office/drawing/2014/main" id="{B7E9E2A8-FFDB-4889-A23E-BABA01843B11}"/>
                </a:ext>
              </a:extLst>
            </p:cNvPr>
            <p:cNvPicPr>
              <a:picLocks noChangeAspect="1"/>
            </p:cNvPicPr>
            <p:nvPr/>
          </p:nvPicPr>
          <p:blipFill>
            <a:blip r:embed="rId5"/>
            <a:stretch>
              <a:fillRect/>
            </a:stretch>
          </p:blipFill>
          <p:spPr>
            <a:xfrm>
              <a:off x="3137400" y="3362400"/>
              <a:ext cx="1267200" cy="1267200"/>
            </a:xfrm>
            <a:prstGeom prst="rect">
              <a:avLst/>
            </a:prstGeom>
          </p:spPr>
        </p:pic>
      </p:grpSp>
      <p:sp>
        <p:nvSpPr>
          <p:cNvPr id="3" name="TextBox 2">
            <a:extLst>
              <a:ext uri="{FF2B5EF4-FFF2-40B4-BE49-F238E27FC236}">
                <a16:creationId xmlns:a16="http://schemas.microsoft.com/office/drawing/2014/main" id="{88872A4B-D918-4CBA-95D2-484EE97B5AB0}"/>
              </a:ext>
            </a:extLst>
          </p:cNvPr>
          <p:cNvSpPr txBox="1"/>
          <p:nvPr/>
        </p:nvSpPr>
        <p:spPr>
          <a:xfrm>
            <a:off x="447627" y="5915505"/>
            <a:ext cx="726010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ea typeface="+mn-lt"/>
                <a:cs typeface="+mn-lt"/>
              </a:rPr>
              <a:t>[3] </a:t>
            </a:r>
            <a:r>
              <a:rPr lang="en-US" sz="800" dirty="0" err="1">
                <a:ea typeface="+mn-lt"/>
                <a:cs typeface="+mn-lt"/>
              </a:rPr>
              <a:t>Beelan</a:t>
            </a:r>
            <a:r>
              <a:rPr lang="en-US" sz="800" dirty="0">
                <a:ea typeface="+mn-lt"/>
                <a:cs typeface="+mn-lt"/>
              </a:rPr>
              <a:t>-LoRaWAN. (ver. 2.0.0). </a:t>
            </a:r>
            <a:r>
              <a:rPr lang="en-US" sz="800" dirty="0" err="1">
                <a:ea typeface="+mn-lt"/>
                <a:cs typeface="+mn-lt"/>
              </a:rPr>
              <a:t>Beelan</a:t>
            </a:r>
            <a:r>
              <a:rPr lang="en-US" sz="800" dirty="0">
                <a:ea typeface="+mn-lt"/>
                <a:cs typeface="+mn-lt"/>
              </a:rPr>
              <a:t>. Accessed: Aug. 19, 2021. [Online]. Available: </a:t>
            </a:r>
            <a:r>
              <a:rPr lang="en-US" sz="800" dirty="0">
                <a:ea typeface="+mn-lt"/>
                <a:cs typeface="+mn-lt"/>
                <a:hlinkClick r:id="rId6"/>
              </a:rPr>
              <a:t>https://github.com/BeelanMX/Beelan-LoRaWAN</a:t>
            </a:r>
            <a:endParaRPr lang="en-US" sz="800" dirty="0">
              <a:ea typeface="+mn-lt"/>
              <a:cs typeface="+mn-lt"/>
            </a:endParaRPr>
          </a:p>
        </p:txBody>
      </p:sp>
    </p:spTree>
    <p:extLst>
      <p:ext uri="{BB962C8B-B14F-4D97-AF65-F5344CB8AC3E}">
        <p14:creationId xmlns:p14="http://schemas.microsoft.com/office/powerpoint/2010/main" val="383009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b="1">
                <a:latin typeface="Amasis MT Pro"/>
              </a:rPr>
              <a:t>Software</a:t>
            </a:r>
            <a:endParaRPr lang="ko-KR" altLang="en-US" b="1">
              <a:latin typeface="Amasis MT Pro"/>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5" name="Subtitle 2">
            <a:extLst>
              <a:ext uri="{FF2B5EF4-FFF2-40B4-BE49-F238E27FC236}">
                <a16:creationId xmlns:a16="http://schemas.microsoft.com/office/drawing/2014/main" id="{77C1D5DC-28FF-4FC4-8C3B-7E00F0729FD6}"/>
              </a:ext>
            </a:extLst>
          </p:cNvPr>
          <p:cNvSpPr>
            <a:spLocks noGrp="1"/>
          </p:cNvSpPr>
          <p:nvPr>
            <p:ph type="subTitle" idx="1"/>
          </p:nvPr>
        </p:nvSpPr>
        <p:spPr>
          <a:xfrm>
            <a:off x="1128501" y="1345166"/>
            <a:ext cx="6914445" cy="338554"/>
          </a:xfrm>
        </p:spPr>
        <p:txBody>
          <a:bodyPr/>
          <a:lstStyle/>
          <a:p>
            <a:r>
              <a:rPr lang="en-US">
                <a:latin typeface="Amasis MT Pro"/>
              </a:rPr>
              <a:t>Data packet encoding</a:t>
            </a:r>
            <a:endParaRPr lang="en-US">
              <a:latin typeface="Amasis MT Pro"/>
              <a:ea typeface="돋움"/>
            </a:endParaRPr>
          </a:p>
        </p:txBody>
      </p:sp>
      <p:pic>
        <p:nvPicPr>
          <p:cNvPr id="3" name="그림 6" descr="테이블이(가) 표시된 사진&#10;&#10;자동 생성된 설명">
            <a:extLst>
              <a:ext uri="{FF2B5EF4-FFF2-40B4-BE49-F238E27FC236}">
                <a16:creationId xmlns:a16="http://schemas.microsoft.com/office/drawing/2014/main" id="{F6ED6D0B-A07A-4A44-9BDE-34DC2417C066}"/>
              </a:ext>
            </a:extLst>
          </p:cNvPr>
          <p:cNvPicPr>
            <a:picLocks noChangeAspect="1"/>
          </p:cNvPicPr>
          <p:nvPr/>
        </p:nvPicPr>
        <p:blipFill>
          <a:blip r:embed="rId2"/>
          <a:stretch>
            <a:fillRect/>
          </a:stretch>
        </p:blipFill>
        <p:spPr>
          <a:xfrm>
            <a:off x="1085400" y="2808611"/>
            <a:ext cx="5839200" cy="3184778"/>
          </a:xfrm>
          <a:prstGeom prst="rect">
            <a:avLst/>
          </a:prstGeom>
        </p:spPr>
      </p:pic>
      <p:sp>
        <p:nvSpPr>
          <p:cNvPr id="9" name="TextBox 8">
            <a:extLst>
              <a:ext uri="{FF2B5EF4-FFF2-40B4-BE49-F238E27FC236}">
                <a16:creationId xmlns:a16="http://schemas.microsoft.com/office/drawing/2014/main" id="{0FA45D81-DD60-478F-A515-6ED5E331E198}"/>
              </a:ext>
            </a:extLst>
          </p:cNvPr>
          <p:cNvSpPr txBox="1"/>
          <p:nvPr/>
        </p:nvSpPr>
        <p:spPr>
          <a:xfrm>
            <a:off x="1120275" y="1831275"/>
            <a:ext cx="6334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a:latin typeface="Amasis MT Pro"/>
                <a:ea typeface="돋움"/>
              </a:rPr>
              <a:t>Voltages : 8-bit unsigned integer</a:t>
            </a:r>
            <a:endParaRPr lang="ko-KR" altLang="en-US">
              <a:latin typeface="Amasis MT Pro"/>
              <a:ea typeface="+mn-lt"/>
              <a:cs typeface="+mn-lt"/>
            </a:endParaRPr>
          </a:p>
          <a:p>
            <a:r>
              <a:rPr lang="en-US" altLang="ko-KR">
                <a:latin typeface="Amasis MT Pro"/>
                <a:ea typeface="+mn-lt"/>
                <a:cs typeface="+mn-lt"/>
              </a:rPr>
              <a:t>Temperature</a:t>
            </a:r>
            <a:r>
              <a:rPr lang="ko-KR">
                <a:latin typeface="Amasis MT Pro"/>
                <a:ea typeface="+mn-lt"/>
                <a:cs typeface="+mn-lt"/>
              </a:rPr>
              <a:t> </a:t>
            </a:r>
            <a:r>
              <a:rPr lang="en-US" altLang="ko-KR">
                <a:latin typeface="Amasis MT Pro"/>
                <a:ea typeface="+mn-lt"/>
                <a:cs typeface="+mn-lt"/>
              </a:rPr>
              <a:t>Sensors : 16-bit signed integer</a:t>
            </a:r>
            <a:endParaRPr lang="ko-KR">
              <a:latin typeface="Amasis MT Pro"/>
              <a:ea typeface="+mn-lt"/>
              <a:cs typeface="+mn-lt"/>
            </a:endParaRPr>
          </a:p>
          <a:p>
            <a:r>
              <a:rPr lang="ko-KR" altLang="en-US">
                <a:latin typeface="Amasis MT Pro"/>
                <a:ea typeface="돋움"/>
              </a:rPr>
              <a:t>Other Sensors : 16-bit unsigned integer</a:t>
            </a:r>
          </a:p>
        </p:txBody>
      </p:sp>
    </p:spTree>
    <p:extLst>
      <p:ext uri="{BB962C8B-B14F-4D97-AF65-F5344CB8AC3E}">
        <p14:creationId xmlns:p14="http://schemas.microsoft.com/office/powerpoint/2010/main" val="421189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b="1">
                <a:latin typeface="Amasis MT Pro"/>
              </a:rPr>
              <a:t>Software</a:t>
            </a:r>
            <a:endParaRPr lang="ko-KR" altLang="en-US" b="1">
              <a:latin typeface="Amasis MT Pro"/>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5" name="Subtitle 2">
            <a:extLst>
              <a:ext uri="{FF2B5EF4-FFF2-40B4-BE49-F238E27FC236}">
                <a16:creationId xmlns:a16="http://schemas.microsoft.com/office/drawing/2014/main" id="{77C1D5DC-28FF-4FC4-8C3B-7E00F0729FD6}"/>
              </a:ext>
            </a:extLst>
          </p:cNvPr>
          <p:cNvSpPr>
            <a:spLocks noGrp="1"/>
          </p:cNvSpPr>
          <p:nvPr>
            <p:ph type="subTitle" idx="1"/>
          </p:nvPr>
        </p:nvSpPr>
        <p:spPr>
          <a:xfrm>
            <a:off x="1128501" y="1345166"/>
            <a:ext cx="6914445" cy="338554"/>
          </a:xfrm>
        </p:spPr>
        <p:txBody>
          <a:bodyPr/>
          <a:lstStyle/>
          <a:p>
            <a:r>
              <a:rPr lang="en-US">
                <a:latin typeface="Amasis MT Pro"/>
              </a:rPr>
              <a:t>Decode</a:t>
            </a:r>
            <a:r>
              <a:rPr lang="en-US" altLang="ko-KR">
                <a:latin typeface="Amasis MT Pro"/>
                <a:ea typeface="돋움"/>
              </a:rPr>
              <a:t> base64</a:t>
            </a:r>
            <a:endParaRPr lang="ko-KR" altLang="en-US">
              <a:latin typeface="Amasis MT Pro"/>
            </a:endParaRPr>
          </a:p>
        </p:txBody>
      </p:sp>
      <p:pic>
        <p:nvPicPr>
          <p:cNvPr id="4" name="그림 6">
            <a:extLst>
              <a:ext uri="{FF2B5EF4-FFF2-40B4-BE49-F238E27FC236}">
                <a16:creationId xmlns:a16="http://schemas.microsoft.com/office/drawing/2014/main" id="{AF5724B5-9559-4F6A-96A6-B6C32F10C41E}"/>
              </a:ext>
            </a:extLst>
          </p:cNvPr>
          <p:cNvPicPr>
            <a:picLocks noChangeAspect="1"/>
          </p:cNvPicPr>
          <p:nvPr/>
        </p:nvPicPr>
        <p:blipFill>
          <a:blip r:embed="rId2"/>
          <a:stretch>
            <a:fillRect/>
          </a:stretch>
        </p:blipFill>
        <p:spPr>
          <a:xfrm>
            <a:off x="284400" y="2207313"/>
            <a:ext cx="8620200" cy="2092374"/>
          </a:xfrm>
          <a:prstGeom prst="rect">
            <a:avLst/>
          </a:prstGeom>
        </p:spPr>
      </p:pic>
    </p:spTree>
    <p:extLst>
      <p:ext uri="{BB962C8B-B14F-4D97-AF65-F5344CB8AC3E}">
        <p14:creationId xmlns:p14="http://schemas.microsoft.com/office/powerpoint/2010/main" val="96735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b="1">
                <a:latin typeface="Amasis MT Pro"/>
              </a:rPr>
              <a:t>Software</a:t>
            </a:r>
            <a:endParaRPr lang="ko-KR" altLang="en-US" b="1">
              <a:latin typeface="Amasis MT Pro"/>
            </a:endParaRP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p:txBody>
          <a:bodyPr/>
          <a:lstStyle/>
          <a:p>
            <a:r>
              <a:rPr lang="en-US">
                <a:latin typeface="Amasis MT Pro"/>
              </a:rPr>
              <a:t>Data Storage</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13</a:t>
            </a:fld>
            <a:endParaRPr lang="en-US"/>
          </a:p>
        </p:txBody>
      </p:sp>
      <p:pic>
        <p:nvPicPr>
          <p:cNvPr id="9" name="그림 9">
            <a:extLst>
              <a:ext uri="{FF2B5EF4-FFF2-40B4-BE49-F238E27FC236}">
                <a16:creationId xmlns:a16="http://schemas.microsoft.com/office/drawing/2014/main" id="{B37265E0-8AFB-4072-AF53-772A561332D0}"/>
              </a:ext>
            </a:extLst>
          </p:cNvPr>
          <p:cNvPicPr>
            <a:picLocks noChangeAspect="1"/>
          </p:cNvPicPr>
          <p:nvPr/>
        </p:nvPicPr>
        <p:blipFill rotWithShape="1">
          <a:blip r:embed="rId2"/>
          <a:srcRect l="7726" t="21534" r="6088" b="15634"/>
          <a:stretch/>
        </p:blipFill>
        <p:spPr>
          <a:xfrm>
            <a:off x="1126214" y="1897878"/>
            <a:ext cx="4718646" cy="1309757"/>
          </a:xfrm>
          <a:prstGeom prst="rect">
            <a:avLst/>
          </a:prstGeom>
        </p:spPr>
      </p:pic>
      <p:pic>
        <p:nvPicPr>
          <p:cNvPr id="10" name="그림 10" descr="테이블이(가) 표시된 사진&#10;&#10;자동 생성된 설명">
            <a:extLst>
              <a:ext uri="{FF2B5EF4-FFF2-40B4-BE49-F238E27FC236}">
                <a16:creationId xmlns:a16="http://schemas.microsoft.com/office/drawing/2014/main" id="{1B8F96F7-5A80-43B4-941A-0F4E2A8F1BFD}"/>
              </a:ext>
            </a:extLst>
          </p:cNvPr>
          <p:cNvPicPr>
            <a:picLocks noChangeAspect="1"/>
          </p:cNvPicPr>
          <p:nvPr/>
        </p:nvPicPr>
        <p:blipFill>
          <a:blip r:embed="rId3"/>
          <a:stretch>
            <a:fillRect/>
          </a:stretch>
        </p:blipFill>
        <p:spPr>
          <a:xfrm>
            <a:off x="32400" y="3594313"/>
            <a:ext cx="9106200" cy="2180375"/>
          </a:xfrm>
          <a:prstGeom prst="rect">
            <a:avLst/>
          </a:prstGeom>
        </p:spPr>
      </p:pic>
      <p:sp>
        <p:nvSpPr>
          <p:cNvPr id="11" name="TextBox 10">
            <a:extLst>
              <a:ext uri="{FF2B5EF4-FFF2-40B4-BE49-F238E27FC236}">
                <a16:creationId xmlns:a16="http://schemas.microsoft.com/office/drawing/2014/main" id="{0B6ABFAD-299C-425E-9011-E9E7D5C0D5EA}"/>
              </a:ext>
            </a:extLst>
          </p:cNvPr>
          <p:cNvSpPr txBox="1"/>
          <p:nvPr/>
        </p:nvSpPr>
        <p:spPr>
          <a:xfrm>
            <a:off x="6152400" y="2084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a:latin typeface="Amasis MT Pro"/>
                <a:ea typeface="돋움"/>
              </a:rPr>
              <a:t>Store data to DB</a:t>
            </a:r>
          </a:p>
        </p:txBody>
      </p:sp>
    </p:spTree>
    <p:extLst>
      <p:ext uri="{BB962C8B-B14F-4D97-AF65-F5344CB8AC3E}">
        <p14:creationId xmlns:p14="http://schemas.microsoft.com/office/powerpoint/2010/main" val="4094738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b="1">
                <a:latin typeface="Amasis MT Pro"/>
              </a:rPr>
              <a:t>Software</a:t>
            </a:r>
            <a:endParaRPr lang="ko-KR" altLang="en-US" b="1">
              <a:latin typeface="Amasis MT Pro"/>
            </a:endParaRP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1121290" y="1273052"/>
            <a:ext cx="6914445" cy="338554"/>
          </a:xfrm>
        </p:spPr>
        <p:txBody>
          <a:bodyPr/>
          <a:lstStyle/>
          <a:p>
            <a:r>
              <a:rPr lang="en-US">
                <a:latin typeface="Amasis MT Pro"/>
              </a:rPr>
              <a:t>Data Storage</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14</a:t>
            </a:fld>
            <a:endParaRPr lang="en-US"/>
          </a:p>
        </p:txBody>
      </p:sp>
      <p:pic>
        <p:nvPicPr>
          <p:cNvPr id="9" name="그림 9" descr="텍스트이(가) 표시된 사진&#10;&#10;자동 생성된 설명">
            <a:extLst>
              <a:ext uri="{FF2B5EF4-FFF2-40B4-BE49-F238E27FC236}">
                <a16:creationId xmlns:a16="http://schemas.microsoft.com/office/drawing/2014/main" id="{5AFD396F-F5DA-46A5-9B21-4CB531A4A18C}"/>
              </a:ext>
            </a:extLst>
          </p:cNvPr>
          <p:cNvPicPr>
            <a:picLocks noChangeAspect="1"/>
          </p:cNvPicPr>
          <p:nvPr/>
        </p:nvPicPr>
        <p:blipFill>
          <a:blip r:embed="rId2"/>
          <a:stretch>
            <a:fillRect/>
          </a:stretch>
        </p:blipFill>
        <p:spPr>
          <a:xfrm>
            <a:off x="2957400" y="3181680"/>
            <a:ext cx="5524200" cy="3059640"/>
          </a:xfrm>
          <a:prstGeom prst="rect">
            <a:avLst/>
          </a:prstGeom>
        </p:spPr>
      </p:pic>
      <p:pic>
        <p:nvPicPr>
          <p:cNvPr id="10" name="그림 10">
            <a:extLst>
              <a:ext uri="{FF2B5EF4-FFF2-40B4-BE49-F238E27FC236}">
                <a16:creationId xmlns:a16="http://schemas.microsoft.com/office/drawing/2014/main" id="{F62C4270-95AD-4A66-8289-0D4883259473}"/>
              </a:ext>
            </a:extLst>
          </p:cNvPr>
          <p:cNvPicPr>
            <a:picLocks noChangeAspect="1"/>
          </p:cNvPicPr>
          <p:nvPr/>
        </p:nvPicPr>
        <p:blipFill rotWithShape="1">
          <a:blip r:embed="rId3"/>
          <a:srcRect t="5917" r="164" b="4989"/>
          <a:stretch/>
        </p:blipFill>
        <p:spPr>
          <a:xfrm>
            <a:off x="410400" y="1718564"/>
            <a:ext cx="5470203" cy="1347878"/>
          </a:xfrm>
          <a:prstGeom prst="rect">
            <a:avLst/>
          </a:prstGeom>
        </p:spPr>
      </p:pic>
      <p:sp>
        <p:nvSpPr>
          <p:cNvPr id="12" name="TextBox 11">
            <a:extLst>
              <a:ext uri="{FF2B5EF4-FFF2-40B4-BE49-F238E27FC236}">
                <a16:creationId xmlns:a16="http://schemas.microsoft.com/office/drawing/2014/main" id="{3BF9B3AA-DF1B-4448-8573-40550CE19BE7}"/>
              </a:ext>
            </a:extLst>
          </p:cNvPr>
          <p:cNvSpPr txBox="1"/>
          <p:nvPr/>
        </p:nvSpPr>
        <p:spPr>
          <a:xfrm>
            <a:off x="6152400" y="2084400"/>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000">
                <a:latin typeface="Amasis MT Pro"/>
                <a:ea typeface="돋움"/>
              </a:rPr>
              <a:t>Get data from DB</a:t>
            </a:r>
          </a:p>
        </p:txBody>
      </p:sp>
    </p:spTree>
    <p:extLst>
      <p:ext uri="{BB962C8B-B14F-4D97-AF65-F5344CB8AC3E}">
        <p14:creationId xmlns:p14="http://schemas.microsoft.com/office/powerpoint/2010/main" val="1101890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b="1">
                <a:latin typeface="Amasis MT Pro"/>
              </a:rPr>
              <a:t>Software</a:t>
            </a:r>
            <a:endParaRPr lang="ko-KR" altLang="en-US" b="1">
              <a:latin typeface="Amasis MT Pro"/>
            </a:endParaRP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p:txBody>
          <a:bodyPr/>
          <a:lstStyle/>
          <a:p>
            <a:r>
              <a:rPr lang="en-US">
                <a:latin typeface="Amasis MT Pro"/>
              </a:rPr>
              <a:t>UI</a:t>
            </a:r>
            <a:endParaRPr lang="ko-KR" altLang="en-US">
              <a:latin typeface="Amasis MT Pro"/>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15</a:t>
            </a:fld>
            <a:endParaRPr lang="en-US"/>
          </a:p>
        </p:txBody>
      </p:sp>
      <p:pic>
        <p:nvPicPr>
          <p:cNvPr id="11" name="그림 11">
            <a:extLst>
              <a:ext uri="{FF2B5EF4-FFF2-40B4-BE49-F238E27FC236}">
                <a16:creationId xmlns:a16="http://schemas.microsoft.com/office/drawing/2014/main" id="{D402ED64-ED21-4E2F-B2C7-67975788EBF7}"/>
              </a:ext>
            </a:extLst>
          </p:cNvPr>
          <p:cNvPicPr>
            <a:picLocks noChangeAspect="1"/>
          </p:cNvPicPr>
          <p:nvPr/>
        </p:nvPicPr>
        <p:blipFill>
          <a:blip r:embed="rId2"/>
          <a:stretch>
            <a:fillRect/>
          </a:stretch>
        </p:blipFill>
        <p:spPr>
          <a:xfrm>
            <a:off x="635400" y="1791341"/>
            <a:ext cx="7909200" cy="3950318"/>
          </a:xfrm>
          <a:prstGeom prst="rect">
            <a:avLst/>
          </a:prstGeom>
        </p:spPr>
      </p:pic>
    </p:spTree>
    <p:extLst>
      <p:ext uri="{BB962C8B-B14F-4D97-AF65-F5344CB8AC3E}">
        <p14:creationId xmlns:p14="http://schemas.microsoft.com/office/powerpoint/2010/main" val="222334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b="1">
                <a:latin typeface="Amasis MT Pro"/>
              </a:rPr>
              <a:t>Demo</a:t>
            </a:r>
            <a:endParaRPr lang="ko-KR" altLang="en-US" b="1">
              <a:latin typeface="Amasis MT Pro"/>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3" name="TextBox 2">
            <a:extLst>
              <a:ext uri="{FF2B5EF4-FFF2-40B4-BE49-F238E27FC236}">
                <a16:creationId xmlns:a16="http://schemas.microsoft.com/office/drawing/2014/main" id="{BF288EB3-B650-4ABB-8D4D-C39F2AB59848}"/>
              </a:ext>
            </a:extLst>
          </p:cNvPr>
          <p:cNvSpPr txBox="1"/>
          <p:nvPr/>
        </p:nvSpPr>
        <p:spPr>
          <a:xfrm>
            <a:off x="3569400" y="329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solidFill>
                  <a:srgbClr val="FF0000"/>
                </a:solidFill>
                <a:ea typeface="+mn-lt"/>
                <a:cs typeface="+mn-lt"/>
              </a:rPr>
              <a:t>Recorded </a:t>
            </a:r>
            <a:r>
              <a:rPr lang="en-US" altLang="ko-KR">
                <a:solidFill>
                  <a:srgbClr val="FF0000"/>
                </a:solidFill>
                <a:ea typeface="+mn-lt"/>
                <a:cs typeface="+mn-lt"/>
              </a:rPr>
              <a:t>video</a:t>
            </a:r>
            <a:endParaRPr lang="ko-KR" altLang="en-US">
              <a:solidFill>
                <a:srgbClr val="FF0000"/>
              </a:solidFill>
              <a:ea typeface="돋움" panose="020B0600000101010101" pitchFamily="34" charset="-127"/>
            </a:endParaRPr>
          </a:p>
        </p:txBody>
      </p:sp>
      <p:sp>
        <p:nvSpPr>
          <p:cNvPr id="4" name="TextBox 3">
            <a:extLst>
              <a:ext uri="{FF2B5EF4-FFF2-40B4-BE49-F238E27FC236}">
                <a16:creationId xmlns:a16="http://schemas.microsoft.com/office/drawing/2014/main" id="{6CF2FB4E-CBAA-4ED7-A280-44845F5B11CE}"/>
              </a:ext>
            </a:extLst>
          </p:cNvPr>
          <p:cNvSpPr txBox="1"/>
          <p:nvPr/>
        </p:nvSpPr>
        <p:spPr>
          <a:xfrm>
            <a:off x="3128400" y="2048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ko-KR" altLang="en-US">
              <a:ea typeface="돋움"/>
            </a:endParaRPr>
          </a:p>
        </p:txBody>
      </p:sp>
    </p:spTree>
    <p:extLst>
      <p:ext uri="{BB962C8B-B14F-4D97-AF65-F5344CB8AC3E}">
        <p14:creationId xmlns:p14="http://schemas.microsoft.com/office/powerpoint/2010/main" val="1295434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17</a:t>
            </a:fld>
            <a:endParaRPr lang="en-US"/>
          </a:p>
        </p:txBody>
      </p:sp>
      <p:sp>
        <p:nvSpPr>
          <p:cNvPr id="9" name="부제목 8">
            <a:extLst>
              <a:ext uri="{FF2B5EF4-FFF2-40B4-BE49-F238E27FC236}">
                <a16:creationId xmlns:a16="http://schemas.microsoft.com/office/drawing/2014/main" id="{FF74C204-C272-4EB6-B652-A9A89DE61F47}"/>
              </a:ext>
            </a:extLst>
          </p:cNvPr>
          <p:cNvSpPr>
            <a:spLocks noGrp="1"/>
          </p:cNvSpPr>
          <p:nvPr>
            <p:ph type="subTitle" idx="1"/>
          </p:nvPr>
        </p:nvSpPr>
        <p:spPr/>
        <p:txBody>
          <a:bodyPr/>
          <a:lstStyle/>
          <a:p>
            <a:r>
              <a:rPr lang="en-US" altLang="ko-KR">
                <a:latin typeface="Amasis MT Pro"/>
                <a:ea typeface="돋움"/>
              </a:rPr>
              <a:t>Struggling</a:t>
            </a:r>
            <a:endParaRPr lang="ko-KR">
              <a:latin typeface="Amasis MT Pro"/>
            </a:endParaRPr>
          </a:p>
        </p:txBody>
      </p:sp>
      <p:sp>
        <p:nvSpPr>
          <p:cNvPr id="5" name="제목 4">
            <a:extLst>
              <a:ext uri="{FF2B5EF4-FFF2-40B4-BE49-F238E27FC236}">
                <a16:creationId xmlns:a16="http://schemas.microsoft.com/office/drawing/2014/main" id="{6F58C732-48B8-44A4-91B3-876DEA318E43}"/>
              </a:ext>
            </a:extLst>
          </p:cNvPr>
          <p:cNvSpPr>
            <a:spLocks noGrp="1"/>
          </p:cNvSpPr>
          <p:nvPr>
            <p:ph type="ctrTitle"/>
          </p:nvPr>
        </p:nvSpPr>
        <p:spPr/>
        <p:txBody>
          <a:bodyPr/>
          <a:lstStyle/>
          <a:p>
            <a:r>
              <a:rPr lang="ko-KR" altLang="en-US" b="1">
                <a:latin typeface="Amasis MT Pro"/>
                <a:ea typeface="돋움"/>
              </a:rPr>
              <a:t>Limitations</a:t>
            </a:r>
            <a:endParaRPr lang="ko-KR" b="1">
              <a:latin typeface="Amasis MT Pro"/>
            </a:endParaRPr>
          </a:p>
        </p:txBody>
      </p:sp>
      <p:sp>
        <p:nvSpPr>
          <p:cNvPr id="3" name="텍스트 개체 틀 2">
            <a:extLst>
              <a:ext uri="{FF2B5EF4-FFF2-40B4-BE49-F238E27FC236}">
                <a16:creationId xmlns:a16="http://schemas.microsoft.com/office/drawing/2014/main" id="{CE97279B-8BAE-4897-9B14-59C29D3F7ED2}"/>
              </a:ext>
            </a:extLst>
          </p:cNvPr>
          <p:cNvSpPr>
            <a:spLocks noGrp="1"/>
          </p:cNvSpPr>
          <p:nvPr>
            <p:ph type="body" sz="quarter" idx="14"/>
          </p:nvPr>
        </p:nvSpPr>
        <p:spPr>
          <a:xfrm>
            <a:off x="1119501" y="1917388"/>
            <a:ext cx="4217499" cy="3411537"/>
          </a:xfrm>
        </p:spPr>
        <p:txBody>
          <a:bodyPr vert="horz" lIns="0" tIns="0" rIns="0" bIns="0" rtlCol="0" anchor="t">
            <a:normAutofit/>
          </a:bodyPr>
          <a:lstStyle/>
          <a:p>
            <a:r>
              <a:rPr lang="en-US" altLang="ko-KR">
                <a:latin typeface="Amasis MT Pro"/>
                <a:ea typeface="돋움"/>
              </a:rPr>
              <a:t>Support</a:t>
            </a:r>
            <a:r>
              <a:rPr lang="ko-KR">
                <a:latin typeface="Amasis MT Pro"/>
                <a:ea typeface="돋움"/>
              </a:rPr>
              <a:t> KR920 </a:t>
            </a:r>
            <a:r>
              <a:rPr lang="ko-KR" err="1">
                <a:latin typeface="Amasis MT Pro"/>
                <a:ea typeface="돋움"/>
              </a:rPr>
              <a:t>frequency</a:t>
            </a:r>
            <a:endParaRPr lang="en-US" altLang="ko-KR" err="1">
              <a:latin typeface="Amasis MT Pro"/>
              <a:ea typeface="돋움"/>
            </a:endParaRPr>
          </a:p>
          <a:p>
            <a:r>
              <a:rPr lang="en-US" altLang="ko-KR">
                <a:latin typeface="Amasis MT Pro"/>
                <a:ea typeface="돋움"/>
              </a:rPr>
              <a:t>Unstable </a:t>
            </a:r>
            <a:r>
              <a:rPr lang="en-US" altLang="ko-KR" err="1">
                <a:latin typeface="Amasis MT Pro"/>
                <a:ea typeface="돋움"/>
              </a:rPr>
              <a:t>NodeRED</a:t>
            </a:r>
            <a:endParaRPr lang="ko-KR" err="1">
              <a:latin typeface="Amasis MT Pro"/>
              <a:ea typeface="돋움"/>
            </a:endParaRPr>
          </a:p>
          <a:p>
            <a:r>
              <a:rPr lang="en-US" altLang="ko-KR">
                <a:latin typeface="Amasis MT Pro"/>
                <a:ea typeface="돋움"/>
              </a:rPr>
              <a:t>Making query</a:t>
            </a:r>
          </a:p>
          <a:p>
            <a:endParaRPr lang="en-US" altLang="ko-KR">
              <a:latin typeface="Amasis MT Pro"/>
              <a:ea typeface="돋움"/>
            </a:endParaRPr>
          </a:p>
          <a:p>
            <a:endParaRPr lang="ko-KR" altLang="en-US">
              <a:latin typeface="Amasis MT Pro"/>
              <a:ea typeface="돋움"/>
            </a:endParaRPr>
          </a:p>
        </p:txBody>
      </p:sp>
    </p:spTree>
    <p:extLst>
      <p:ext uri="{BB962C8B-B14F-4D97-AF65-F5344CB8AC3E}">
        <p14:creationId xmlns:p14="http://schemas.microsoft.com/office/powerpoint/2010/main" val="147367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18</a:t>
            </a:fld>
            <a:endParaRPr lang="en-US"/>
          </a:p>
        </p:txBody>
      </p:sp>
      <p:sp>
        <p:nvSpPr>
          <p:cNvPr id="7" name="텍스트 개체 틀 6">
            <a:extLst>
              <a:ext uri="{FF2B5EF4-FFF2-40B4-BE49-F238E27FC236}">
                <a16:creationId xmlns:a16="http://schemas.microsoft.com/office/drawing/2014/main" id="{95C6A6EA-5A66-4379-A69A-9E6BC4CEB40A}"/>
              </a:ext>
            </a:extLst>
          </p:cNvPr>
          <p:cNvSpPr>
            <a:spLocks noGrp="1"/>
          </p:cNvSpPr>
          <p:nvPr>
            <p:ph type="body" sz="quarter" idx="14"/>
          </p:nvPr>
        </p:nvSpPr>
        <p:spPr/>
        <p:txBody>
          <a:bodyPr vert="horz" lIns="0" tIns="0" rIns="0" bIns="0" rtlCol="0" anchor="t">
            <a:normAutofit/>
          </a:bodyPr>
          <a:lstStyle/>
          <a:p>
            <a:r>
              <a:rPr lang="ko-KR" altLang="en-US" err="1">
                <a:latin typeface="Amasis MT Pro"/>
                <a:ea typeface="돋움"/>
              </a:rPr>
              <a:t>User</a:t>
            </a:r>
            <a:r>
              <a:rPr lang="ko-KR" altLang="en-US">
                <a:latin typeface="Amasis MT Pro"/>
                <a:ea typeface="돋움"/>
              </a:rPr>
              <a:t> </a:t>
            </a:r>
            <a:r>
              <a:rPr lang="ko-KR" altLang="en-US" err="1">
                <a:latin typeface="Amasis MT Pro"/>
                <a:ea typeface="돋움"/>
              </a:rPr>
              <a:t>input</a:t>
            </a:r>
            <a:r>
              <a:rPr lang="ko-KR" altLang="en-US">
                <a:latin typeface="Amasis MT Pro"/>
                <a:ea typeface="돋움"/>
              </a:rPr>
              <a:t> </a:t>
            </a:r>
            <a:r>
              <a:rPr lang="ko-KR" altLang="en-US" err="1">
                <a:latin typeface="Amasis MT Pro"/>
                <a:ea typeface="돋움"/>
              </a:rPr>
              <a:t>is</a:t>
            </a:r>
            <a:r>
              <a:rPr lang="ko-KR" altLang="en-US">
                <a:latin typeface="Amasis MT Pro"/>
                <a:ea typeface="돋움"/>
              </a:rPr>
              <a:t> </a:t>
            </a:r>
            <a:r>
              <a:rPr lang="ko-KR" altLang="en-US" err="1">
                <a:latin typeface="Amasis MT Pro"/>
                <a:ea typeface="돋움"/>
              </a:rPr>
              <a:t>not</a:t>
            </a:r>
            <a:r>
              <a:rPr lang="ko-KR" altLang="en-US">
                <a:latin typeface="Amasis MT Pro"/>
                <a:ea typeface="돋움"/>
              </a:rPr>
              <a:t> </a:t>
            </a:r>
            <a:r>
              <a:rPr lang="ko-KR" altLang="en-US" err="1">
                <a:latin typeface="Amasis MT Pro"/>
                <a:ea typeface="돋움"/>
              </a:rPr>
              <a:t>flexible</a:t>
            </a:r>
            <a:r>
              <a:rPr lang="ko-KR" altLang="en-US">
                <a:latin typeface="Amasis MT Pro"/>
                <a:ea typeface="돋움"/>
              </a:rPr>
              <a:t>.</a:t>
            </a:r>
          </a:p>
          <a:p>
            <a:r>
              <a:rPr lang="ko-KR" altLang="en-US">
                <a:latin typeface="Amasis MT Pro"/>
                <a:ea typeface="돋움"/>
              </a:rPr>
              <a:t>Limited UI </a:t>
            </a:r>
            <a:r>
              <a:rPr lang="ko-KR" altLang="en-US" err="1">
                <a:latin typeface="Amasis MT Pro"/>
                <a:ea typeface="돋움"/>
              </a:rPr>
              <a:t>implementation</a:t>
            </a:r>
            <a:endParaRPr lang="ko-KR" altLang="en-US">
              <a:latin typeface="Amasis MT Pro"/>
              <a:ea typeface="돋움"/>
            </a:endParaRPr>
          </a:p>
          <a:p>
            <a:r>
              <a:rPr lang="ko-KR" altLang="en-US" err="1">
                <a:latin typeface="Amasis MT Pro"/>
                <a:ea typeface="돋움"/>
              </a:rPr>
              <a:t>Only</a:t>
            </a:r>
            <a:r>
              <a:rPr lang="ko-KR" altLang="en-US">
                <a:latin typeface="Amasis MT Pro"/>
                <a:ea typeface="돋움"/>
              </a:rPr>
              <a:t> </a:t>
            </a:r>
            <a:r>
              <a:rPr lang="ko-KR" altLang="en-US" err="1">
                <a:latin typeface="Amasis MT Pro"/>
                <a:ea typeface="돋움"/>
              </a:rPr>
              <a:t>have</a:t>
            </a:r>
            <a:r>
              <a:rPr lang="ko-KR" altLang="en-US">
                <a:latin typeface="Amasis MT Pro"/>
                <a:ea typeface="돋움"/>
              </a:rPr>
              <a:t> </a:t>
            </a:r>
            <a:r>
              <a:rPr lang="ko-KR" altLang="en-US" err="1">
                <a:latin typeface="Amasis MT Pro"/>
                <a:ea typeface="돋움"/>
              </a:rPr>
              <a:t>one</a:t>
            </a:r>
            <a:r>
              <a:rPr lang="ko-KR" altLang="en-US">
                <a:latin typeface="Amasis MT Pro"/>
                <a:ea typeface="돋움"/>
              </a:rPr>
              <a:t> </a:t>
            </a:r>
            <a:r>
              <a:rPr lang="ko-KR" altLang="en-US" err="1">
                <a:latin typeface="Amasis MT Pro"/>
                <a:ea typeface="돋움"/>
              </a:rPr>
              <a:t>station</a:t>
            </a:r>
            <a:endParaRPr lang="ko-KR" altLang="en-US">
              <a:latin typeface="Amasis MT Pro"/>
              <a:ea typeface="돋움"/>
            </a:endParaRPr>
          </a:p>
          <a:p>
            <a:r>
              <a:rPr lang="ko-KR" altLang="en-US" err="1">
                <a:latin typeface="Amasis MT Pro"/>
                <a:ea typeface="돋움"/>
              </a:rPr>
              <a:t>Fixed</a:t>
            </a:r>
            <a:r>
              <a:rPr lang="ko-KR" altLang="en-US">
                <a:latin typeface="Amasis MT Pro"/>
                <a:ea typeface="돋움"/>
              </a:rPr>
              <a:t> </a:t>
            </a:r>
            <a:r>
              <a:rPr lang="ko-KR" altLang="en-US" err="1">
                <a:latin typeface="Amasis MT Pro"/>
                <a:ea typeface="돋움"/>
              </a:rPr>
              <a:t>time</a:t>
            </a:r>
            <a:r>
              <a:rPr lang="ko-KR" altLang="en-US">
                <a:latin typeface="Amasis MT Pro"/>
                <a:ea typeface="돋움"/>
              </a:rPr>
              <a:t> </a:t>
            </a:r>
            <a:r>
              <a:rPr lang="ko-KR" altLang="en-US" err="1">
                <a:latin typeface="Amasis MT Pro"/>
                <a:ea typeface="돋움"/>
              </a:rPr>
              <a:t>zone</a:t>
            </a:r>
          </a:p>
          <a:p>
            <a:r>
              <a:rPr lang="ko-KR" altLang="en-US" err="1">
                <a:latin typeface="Amasis MT Pro"/>
                <a:ea typeface="돋움"/>
              </a:rPr>
              <a:t>Battery</a:t>
            </a:r>
            <a:r>
              <a:rPr lang="ko-KR" altLang="en-US">
                <a:latin typeface="Amasis MT Pro"/>
                <a:ea typeface="돋움"/>
              </a:rPr>
              <a:t> </a:t>
            </a:r>
            <a:r>
              <a:rPr lang="ko-KR" altLang="en-US" err="1">
                <a:latin typeface="Amasis MT Pro"/>
                <a:ea typeface="돋움"/>
              </a:rPr>
              <a:t>life</a:t>
            </a:r>
          </a:p>
          <a:p>
            <a:r>
              <a:rPr lang="ko-KR" altLang="en-US" err="1">
                <a:latin typeface="Amasis MT Pro"/>
                <a:ea typeface="돋움"/>
              </a:rPr>
              <a:t>Inaccurate</a:t>
            </a:r>
            <a:r>
              <a:rPr lang="ko-KR" altLang="en-US">
                <a:latin typeface="Amasis MT Pro"/>
                <a:ea typeface="돋움"/>
              </a:rPr>
              <a:t> </a:t>
            </a:r>
            <a:r>
              <a:rPr lang="ko-KR" altLang="en-US" err="1">
                <a:latin typeface="Amasis MT Pro"/>
                <a:ea typeface="돋움"/>
              </a:rPr>
              <a:t>data</a:t>
            </a:r>
          </a:p>
          <a:p>
            <a:pPr marL="0" indent="0">
              <a:buNone/>
            </a:pPr>
            <a:endParaRPr lang="ko-KR" altLang="en-US">
              <a:latin typeface="Amasis MT Pro"/>
              <a:ea typeface="돋움"/>
            </a:endParaRPr>
          </a:p>
          <a:p>
            <a:pPr marL="0" indent="0">
              <a:buNone/>
            </a:pPr>
            <a:endParaRPr lang="ko-KR" altLang="en-US">
              <a:latin typeface="Amasis MT Pro"/>
              <a:ea typeface="돋움"/>
            </a:endParaRPr>
          </a:p>
        </p:txBody>
      </p:sp>
      <p:sp>
        <p:nvSpPr>
          <p:cNvPr id="9" name="부제목 8">
            <a:extLst>
              <a:ext uri="{FF2B5EF4-FFF2-40B4-BE49-F238E27FC236}">
                <a16:creationId xmlns:a16="http://schemas.microsoft.com/office/drawing/2014/main" id="{FF74C204-C272-4EB6-B652-A9A89DE61F47}"/>
              </a:ext>
            </a:extLst>
          </p:cNvPr>
          <p:cNvSpPr>
            <a:spLocks noGrp="1"/>
          </p:cNvSpPr>
          <p:nvPr>
            <p:ph type="subTitle" idx="1"/>
          </p:nvPr>
        </p:nvSpPr>
        <p:spPr/>
        <p:txBody>
          <a:bodyPr/>
          <a:lstStyle/>
          <a:p>
            <a:r>
              <a:rPr lang="en-US" altLang="ko-KR">
                <a:latin typeface="Amasis MT Pro"/>
                <a:ea typeface="돋움"/>
              </a:rPr>
              <a:t>Limitations</a:t>
            </a:r>
            <a:endParaRPr lang="ko-KR">
              <a:latin typeface="Amasis MT Pro"/>
            </a:endParaRPr>
          </a:p>
        </p:txBody>
      </p:sp>
      <p:sp>
        <p:nvSpPr>
          <p:cNvPr id="5" name="제목 4">
            <a:extLst>
              <a:ext uri="{FF2B5EF4-FFF2-40B4-BE49-F238E27FC236}">
                <a16:creationId xmlns:a16="http://schemas.microsoft.com/office/drawing/2014/main" id="{6F58C732-48B8-44A4-91B3-876DEA318E43}"/>
              </a:ext>
            </a:extLst>
          </p:cNvPr>
          <p:cNvSpPr>
            <a:spLocks noGrp="1"/>
          </p:cNvSpPr>
          <p:nvPr>
            <p:ph type="ctrTitle"/>
          </p:nvPr>
        </p:nvSpPr>
        <p:spPr/>
        <p:txBody>
          <a:bodyPr/>
          <a:lstStyle/>
          <a:p>
            <a:r>
              <a:rPr lang="ko-KR" altLang="en-US" b="1">
                <a:latin typeface="Amasis MT Pro"/>
                <a:ea typeface="돋움"/>
              </a:rPr>
              <a:t>Limitations</a:t>
            </a:r>
            <a:endParaRPr lang="ko-KR" b="1">
              <a:latin typeface="Amasis MT Pro"/>
            </a:endParaRPr>
          </a:p>
        </p:txBody>
      </p:sp>
    </p:spTree>
    <p:extLst>
      <p:ext uri="{BB962C8B-B14F-4D97-AF65-F5344CB8AC3E}">
        <p14:creationId xmlns:p14="http://schemas.microsoft.com/office/powerpoint/2010/main" val="101783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19</a:t>
            </a:fld>
            <a:endParaRPr lang="en-US"/>
          </a:p>
        </p:txBody>
      </p:sp>
      <p:sp>
        <p:nvSpPr>
          <p:cNvPr id="9" name="부제목 8">
            <a:extLst>
              <a:ext uri="{FF2B5EF4-FFF2-40B4-BE49-F238E27FC236}">
                <a16:creationId xmlns:a16="http://schemas.microsoft.com/office/drawing/2014/main" id="{FF74C204-C272-4EB6-B652-A9A89DE61F47}"/>
              </a:ext>
            </a:extLst>
          </p:cNvPr>
          <p:cNvSpPr>
            <a:spLocks noGrp="1"/>
          </p:cNvSpPr>
          <p:nvPr>
            <p:ph type="subTitle" idx="1"/>
          </p:nvPr>
        </p:nvSpPr>
        <p:spPr/>
        <p:txBody>
          <a:bodyPr/>
          <a:lstStyle/>
          <a:p>
            <a:r>
              <a:rPr lang="en-US" altLang="ko-KR">
                <a:latin typeface="Amasis MT Pro"/>
                <a:ea typeface="돋움"/>
              </a:rPr>
              <a:t>Limitations</a:t>
            </a:r>
            <a:endParaRPr lang="ko-KR">
              <a:latin typeface="Amasis MT Pro"/>
            </a:endParaRPr>
          </a:p>
        </p:txBody>
      </p:sp>
      <p:sp>
        <p:nvSpPr>
          <p:cNvPr id="5" name="제목 4">
            <a:extLst>
              <a:ext uri="{FF2B5EF4-FFF2-40B4-BE49-F238E27FC236}">
                <a16:creationId xmlns:a16="http://schemas.microsoft.com/office/drawing/2014/main" id="{6F58C732-48B8-44A4-91B3-876DEA318E43}"/>
              </a:ext>
            </a:extLst>
          </p:cNvPr>
          <p:cNvSpPr>
            <a:spLocks noGrp="1"/>
          </p:cNvSpPr>
          <p:nvPr>
            <p:ph type="ctrTitle"/>
          </p:nvPr>
        </p:nvSpPr>
        <p:spPr/>
        <p:txBody>
          <a:bodyPr/>
          <a:lstStyle/>
          <a:p>
            <a:r>
              <a:rPr lang="ko-KR" altLang="en-US" b="1">
                <a:latin typeface="Amasis MT Pro"/>
                <a:ea typeface="돋움"/>
              </a:rPr>
              <a:t>Limitations</a:t>
            </a:r>
            <a:endParaRPr lang="ko-KR" b="1">
              <a:latin typeface="Amasis MT Pro"/>
            </a:endParaRPr>
          </a:p>
        </p:txBody>
      </p:sp>
      <p:pic>
        <p:nvPicPr>
          <p:cNvPr id="4" name="그림 7">
            <a:extLst>
              <a:ext uri="{FF2B5EF4-FFF2-40B4-BE49-F238E27FC236}">
                <a16:creationId xmlns:a16="http://schemas.microsoft.com/office/drawing/2014/main" id="{5FA39C8C-DA61-4BFA-BA44-C13636EEBE16}"/>
              </a:ext>
            </a:extLst>
          </p:cNvPr>
          <p:cNvPicPr>
            <a:picLocks noChangeAspect="1"/>
          </p:cNvPicPr>
          <p:nvPr/>
        </p:nvPicPr>
        <p:blipFill>
          <a:blip r:embed="rId3"/>
          <a:stretch>
            <a:fillRect/>
          </a:stretch>
        </p:blipFill>
        <p:spPr>
          <a:xfrm>
            <a:off x="987552" y="1711906"/>
            <a:ext cx="2779776" cy="1788267"/>
          </a:xfrm>
          <a:prstGeom prst="rect">
            <a:avLst/>
          </a:prstGeom>
        </p:spPr>
      </p:pic>
      <p:sp>
        <p:nvSpPr>
          <p:cNvPr id="14" name="텍스트 개체 틀 13">
            <a:extLst>
              <a:ext uri="{FF2B5EF4-FFF2-40B4-BE49-F238E27FC236}">
                <a16:creationId xmlns:a16="http://schemas.microsoft.com/office/drawing/2014/main" id="{BE558BE0-017A-429E-A336-BA179E14E57A}"/>
              </a:ext>
            </a:extLst>
          </p:cNvPr>
          <p:cNvSpPr>
            <a:spLocks noGrp="1"/>
          </p:cNvSpPr>
          <p:nvPr>
            <p:ph type="body" sz="quarter" idx="14"/>
          </p:nvPr>
        </p:nvSpPr>
        <p:spPr>
          <a:xfrm>
            <a:off x="4402053" y="2246572"/>
            <a:ext cx="3443499" cy="2771457"/>
          </a:xfrm>
        </p:spPr>
        <p:txBody>
          <a:bodyPr vert="horz" lIns="0" tIns="0" rIns="0" bIns="0" rtlCol="0" anchor="t">
            <a:normAutofit/>
          </a:bodyPr>
          <a:lstStyle/>
          <a:p>
            <a:r>
              <a:rPr lang="ko-KR" altLang="en-US" err="1">
                <a:latin typeface="Franklin Gothic Medium Cond"/>
                <a:ea typeface="돋움"/>
              </a:rPr>
              <a:t>Sometimes</a:t>
            </a:r>
            <a:r>
              <a:rPr lang="ko-KR" altLang="en-US">
                <a:latin typeface="Franklin Gothic Medium Cond"/>
                <a:ea typeface="돋움"/>
              </a:rPr>
              <a:t> </a:t>
            </a:r>
            <a:r>
              <a:rPr lang="ko-KR" altLang="en-US" err="1">
                <a:latin typeface="Franklin Gothic Medium Cond"/>
                <a:ea typeface="돋움"/>
              </a:rPr>
              <a:t>the</a:t>
            </a:r>
            <a:r>
              <a:rPr lang="ko-KR" altLang="en-US">
                <a:latin typeface="Franklin Gothic Medium Cond"/>
                <a:ea typeface="돋움"/>
              </a:rPr>
              <a:t> </a:t>
            </a:r>
            <a:r>
              <a:rPr lang="ko-KR" altLang="en-US" err="1">
                <a:latin typeface="Franklin Gothic Medium Cond"/>
                <a:ea typeface="돋움"/>
              </a:rPr>
              <a:t>station</a:t>
            </a:r>
            <a:r>
              <a:rPr lang="ko-KR" altLang="en-US">
                <a:latin typeface="Franklin Gothic Medium Cond"/>
                <a:ea typeface="돋움"/>
              </a:rPr>
              <a:t> </a:t>
            </a:r>
            <a:r>
              <a:rPr lang="ko-KR" altLang="en-US" err="1">
                <a:latin typeface="Franklin Gothic Medium Cond"/>
                <a:ea typeface="돋움"/>
              </a:rPr>
              <a:t>sends</a:t>
            </a:r>
            <a:r>
              <a:rPr lang="ko-KR" altLang="en-US">
                <a:latin typeface="Franklin Gothic Medium Cond"/>
                <a:ea typeface="돋움"/>
              </a:rPr>
              <a:t> </a:t>
            </a:r>
            <a:r>
              <a:rPr lang="ko-KR" altLang="en-US" err="1">
                <a:latin typeface="Franklin Gothic Medium Cond"/>
                <a:ea typeface="돋움"/>
              </a:rPr>
              <a:t>data</a:t>
            </a:r>
            <a:r>
              <a:rPr lang="ko-KR" altLang="en-US">
                <a:latin typeface="Franklin Gothic Medium Cond"/>
                <a:ea typeface="돋움"/>
              </a:rPr>
              <a:t> </a:t>
            </a:r>
            <a:r>
              <a:rPr lang="ko-KR" altLang="en-US" err="1">
                <a:latin typeface="Franklin Gothic Medium Cond"/>
                <a:ea typeface="돋움"/>
              </a:rPr>
              <a:t>values</a:t>
            </a:r>
            <a:r>
              <a:rPr lang="ko-KR" altLang="en-US">
                <a:latin typeface="Franklin Gothic Medium Cond"/>
                <a:ea typeface="돋움"/>
              </a:rPr>
              <a:t> </a:t>
            </a:r>
            <a:r>
              <a:rPr lang="ko-KR" altLang="en-US" err="1">
                <a:latin typeface="Franklin Gothic Medium Cond"/>
                <a:ea typeface="돋움"/>
              </a:rPr>
              <a:t>that</a:t>
            </a:r>
            <a:r>
              <a:rPr lang="ko-KR" altLang="en-US">
                <a:latin typeface="Franklin Gothic Medium Cond"/>
                <a:ea typeface="돋움"/>
              </a:rPr>
              <a:t> </a:t>
            </a:r>
            <a:r>
              <a:rPr lang="ko-KR" altLang="en-US" err="1">
                <a:latin typeface="Franklin Gothic Medium Cond"/>
                <a:ea typeface="돋움"/>
              </a:rPr>
              <a:t>are</a:t>
            </a:r>
            <a:r>
              <a:rPr lang="ko-KR" altLang="en-US">
                <a:latin typeface="Franklin Gothic Medium Cond"/>
                <a:ea typeface="돋움"/>
              </a:rPr>
              <a:t> </a:t>
            </a:r>
            <a:r>
              <a:rPr lang="ko-KR" altLang="en-US" err="1">
                <a:latin typeface="Franklin Gothic Medium Cond"/>
                <a:ea typeface="돋움"/>
              </a:rPr>
              <a:t>way</a:t>
            </a:r>
            <a:r>
              <a:rPr lang="ko-KR" altLang="en-US">
                <a:latin typeface="Franklin Gothic Medium Cond"/>
                <a:ea typeface="돋움"/>
              </a:rPr>
              <a:t> </a:t>
            </a:r>
            <a:r>
              <a:rPr lang="ko-KR" altLang="en-US" err="1">
                <a:latin typeface="Franklin Gothic Medium Cond"/>
                <a:ea typeface="돋움"/>
              </a:rPr>
              <a:t>out</a:t>
            </a:r>
            <a:r>
              <a:rPr lang="ko-KR" altLang="en-US">
                <a:latin typeface="Franklin Gothic Medium Cond"/>
                <a:ea typeface="돋움"/>
              </a:rPr>
              <a:t> of </a:t>
            </a:r>
            <a:r>
              <a:rPr lang="ko-KR" altLang="en-US" err="1">
                <a:latin typeface="Franklin Gothic Medium Cond"/>
                <a:ea typeface="돋움"/>
              </a:rPr>
              <a:t>normal</a:t>
            </a:r>
            <a:r>
              <a:rPr lang="ko-KR" altLang="en-US">
                <a:latin typeface="Franklin Gothic Medium Cond"/>
                <a:ea typeface="돋움"/>
              </a:rPr>
              <a:t> </a:t>
            </a:r>
            <a:r>
              <a:rPr lang="ko-KR" altLang="en-US" err="1">
                <a:latin typeface="Franklin Gothic Medium Cond"/>
                <a:ea typeface="돋움"/>
              </a:rPr>
              <a:t>range</a:t>
            </a:r>
            <a:endParaRPr lang="ko-KR" altLang="en-US">
              <a:latin typeface="Franklin Gothic Medium Cond"/>
              <a:ea typeface="돋움"/>
            </a:endParaRPr>
          </a:p>
          <a:p>
            <a:pPr marL="0" indent="0">
              <a:buNone/>
            </a:pPr>
            <a:endParaRPr lang="ko-KR" altLang="en-US">
              <a:ea typeface="돋움"/>
            </a:endParaRPr>
          </a:p>
          <a:p>
            <a:pPr marL="0" indent="0">
              <a:buNone/>
            </a:pPr>
            <a:r>
              <a:rPr lang="ko-KR" altLang="en-US">
                <a:latin typeface="Franklin Gothic Medium Cond"/>
                <a:ea typeface="돋움"/>
              </a:rPr>
              <a:t>-&gt; </a:t>
            </a:r>
            <a:r>
              <a:rPr lang="ko-KR" altLang="en-US" err="1">
                <a:latin typeface="Franklin Gothic Medium Cond"/>
                <a:ea typeface="돋움"/>
              </a:rPr>
              <a:t>Compare</a:t>
            </a:r>
            <a:r>
              <a:rPr lang="ko-KR" altLang="en-US">
                <a:latin typeface="Franklin Gothic Medium Cond"/>
                <a:ea typeface="돋움"/>
              </a:rPr>
              <a:t> </a:t>
            </a:r>
            <a:r>
              <a:rPr lang="ko-KR" altLang="en-US" err="1">
                <a:latin typeface="Franklin Gothic Medium Cond"/>
                <a:ea typeface="돋움"/>
              </a:rPr>
              <a:t>it</a:t>
            </a:r>
            <a:r>
              <a:rPr lang="ko-KR" altLang="en-US">
                <a:latin typeface="Franklin Gothic Medium Cond"/>
                <a:ea typeface="돋움"/>
              </a:rPr>
              <a:t> </a:t>
            </a:r>
            <a:r>
              <a:rPr lang="ko-KR" altLang="en-US" err="1">
                <a:latin typeface="Franklin Gothic Medium Cond"/>
                <a:ea typeface="돋움"/>
              </a:rPr>
              <a:t>to</a:t>
            </a:r>
            <a:r>
              <a:rPr lang="ko-KR" altLang="en-US">
                <a:latin typeface="Franklin Gothic Medium Cond"/>
                <a:ea typeface="돋움"/>
              </a:rPr>
              <a:t> </a:t>
            </a:r>
            <a:r>
              <a:rPr lang="ko-KR" altLang="en-US" err="1">
                <a:latin typeface="Franklin Gothic Medium Cond"/>
                <a:ea typeface="돋움"/>
              </a:rPr>
              <a:t>the</a:t>
            </a:r>
            <a:r>
              <a:rPr lang="ko-KR" altLang="en-US">
                <a:latin typeface="Franklin Gothic Medium Cond"/>
                <a:ea typeface="돋움"/>
              </a:rPr>
              <a:t> </a:t>
            </a:r>
            <a:r>
              <a:rPr lang="ko-KR" altLang="en-US" err="1">
                <a:latin typeface="Franklin Gothic Medium Cond"/>
                <a:ea typeface="돋움"/>
              </a:rPr>
              <a:t>most</a:t>
            </a:r>
            <a:r>
              <a:rPr lang="ko-KR" altLang="en-US">
                <a:latin typeface="Franklin Gothic Medium Cond"/>
                <a:ea typeface="돋움"/>
              </a:rPr>
              <a:t> </a:t>
            </a:r>
            <a:r>
              <a:rPr lang="ko-KR" altLang="en-US" err="1">
                <a:latin typeface="Franklin Gothic Medium Cond"/>
                <a:ea typeface="돋움"/>
              </a:rPr>
              <a:t>recently</a:t>
            </a:r>
            <a:r>
              <a:rPr lang="ko-KR" altLang="en-US">
                <a:latin typeface="Franklin Gothic Medium Cond"/>
                <a:ea typeface="돋움"/>
              </a:rPr>
              <a:t> </a:t>
            </a:r>
            <a:r>
              <a:rPr lang="ko-KR" altLang="en-US" err="1">
                <a:latin typeface="Franklin Gothic Medium Cond"/>
                <a:ea typeface="돋움"/>
              </a:rPr>
              <a:t>added</a:t>
            </a:r>
            <a:r>
              <a:rPr lang="ko-KR" altLang="en-US">
                <a:latin typeface="Franklin Gothic Medium Cond"/>
                <a:ea typeface="돋움"/>
              </a:rPr>
              <a:t> </a:t>
            </a:r>
            <a:r>
              <a:rPr lang="ko-KR" altLang="en-US" err="1">
                <a:latin typeface="Franklin Gothic Medium Cond"/>
                <a:ea typeface="돋움"/>
              </a:rPr>
              <a:t>data</a:t>
            </a:r>
            <a:r>
              <a:rPr lang="ko-KR" altLang="en-US">
                <a:latin typeface="Franklin Gothic Medium Cond"/>
                <a:ea typeface="돋움"/>
              </a:rPr>
              <a:t> </a:t>
            </a:r>
            <a:r>
              <a:rPr lang="ko-KR" altLang="en-US" err="1">
                <a:latin typeface="Franklin Gothic Medium Cond"/>
                <a:ea typeface="돋움"/>
              </a:rPr>
              <a:t>value</a:t>
            </a:r>
          </a:p>
          <a:p>
            <a:pPr marL="0" indent="0">
              <a:buNone/>
            </a:pPr>
            <a:r>
              <a:rPr lang="ko-KR" altLang="en-US">
                <a:latin typeface="Franklin Gothic Medium Cond"/>
                <a:ea typeface="돋움"/>
              </a:rPr>
              <a:t>-&gt; </a:t>
            </a:r>
            <a:r>
              <a:rPr lang="ko-KR" altLang="en-US" err="1">
                <a:latin typeface="Franklin Gothic Medium Cond"/>
                <a:ea typeface="돋움"/>
              </a:rPr>
              <a:t>If</a:t>
            </a:r>
            <a:r>
              <a:rPr lang="ko-KR" altLang="en-US">
                <a:latin typeface="Franklin Gothic Medium Cond"/>
                <a:ea typeface="돋움"/>
              </a:rPr>
              <a:t> </a:t>
            </a:r>
            <a:r>
              <a:rPr lang="ko-KR" altLang="en-US" err="1">
                <a:latin typeface="Franklin Gothic Medium Cond"/>
                <a:ea typeface="돋움"/>
              </a:rPr>
              <a:t>the</a:t>
            </a:r>
            <a:r>
              <a:rPr lang="ko-KR" altLang="en-US">
                <a:latin typeface="Franklin Gothic Medium Cond"/>
                <a:ea typeface="돋움"/>
              </a:rPr>
              <a:t> </a:t>
            </a:r>
            <a:r>
              <a:rPr lang="ko-KR" altLang="en-US" err="1">
                <a:latin typeface="Franklin Gothic Medium Cond"/>
                <a:ea typeface="돋움"/>
              </a:rPr>
              <a:t>difference</a:t>
            </a:r>
            <a:r>
              <a:rPr lang="ko-KR" altLang="en-US">
                <a:latin typeface="Franklin Gothic Medium Cond"/>
                <a:ea typeface="돋움"/>
              </a:rPr>
              <a:t> </a:t>
            </a:r>
            <a:r>
              <a:rPr lang="ko-KR" altLang="en-US" err="1">
                <a:latin typeface="Franklin Gothic Medium Cond"/>
                <a:ea typeface="돋움"/>
              </a:rPr>
              <a:t>between</a:t>
            </a:r>
            <a:r>
              <a:rPr lang="ko-KR" altLang="en-US">
                <a:latin typeface="Franklin Gothic Medium Cond"/>
                <a:ea typeface="돋움"/>
              </a:rPr>
              <a:t> </a:t>
            </a:r>
            <a:r>
              <a:rPr lang="ko-KR" altLang="en-US" err="1">
                <a:latin typeface="Franklin Gothic Medium Cond"/>
                <a:ea typeface="돋움"/>
              </a:rPr>
              <a:t>them</a:t>
            </a:r>
            <a:r>
              <a:rPr lang="ko-KR" altLang="en-US">
                <a:latin typeface="Franklin Gothic Medium Cond"/>
                <a:ea typeface="돋움"/>
              </a:rPr>
              <a:t> </a:t>
            </a:r>
            <a:r>
              <a:rPr lang="ko-KR" altLang="en-US" err="1">
                <a:latin typeface="Franklin Gothic Medium Cond"/>
                <a:ea typeface="돋움"/>
              </a:rPr>
              <a:t>goes</a:t>
            </a:r>
            <a:r>
              <a:rPr lang="ko-KR" altLang="en-US">
                <a:latin typeface="Franklin Gothic Medium Cond"/>
                <a:ea typeface="돋움"/>
              </a:rPr>
              <a:t> </a:t>
            </a:r>
            <a:r>
              <a:rPr lang="ko-KR" altLang="en-US" err="1">
                <a:latin typeface="Franklin Gothic Medium Cond"/>
                <a:ea typeface="돋움"/>
              </a:rPr>
              <a:t>over</a:t>
            </a:r>
            <a:r>
              <a:rPr lang="ko-KR" altLang="en-US">
                <a:latin typeface="Franklin Gothic Medium Cond"/>
                <a:ea typeface="돋움"/>
              </a:rPr>
              <a:t> </a:t>
            </a:r>
            <a:r>
              <a:rPr lang="ko-KR" altLang="en-US" err="1">
                <a:latin typeface="Franklin Gothic Medium Cond"/>
                <a:ea typeface="돋움"/>
              </a:rPr>
              <a:t>certain</a:t>
            </a:r>
            <a:r>
              <a:rPr lang="ko-KR" altLang="en-US">
                <a:latin typeface="Franklin Gothic Medium Cond"/>
                <a:ea typeface="돋움"/>
              </a:rPr>
              <a:t> </a:t>
            </a:r>
            <a:r>
              <a:rPr lang="ko-KR" altLang="en-US" err="1">
                <a:latin typeface="Franklin Gothic Medium Cond"/>
                <a:ea typeface="돋움"/>
              </a:rPr>
              <a:t>degrees</a:t>
            </a:r>
            <a:r>
              <a:rPr lang="ko-KR" altLang="en-US">
                <a:latin typeface="Franklin Gothic Medium Cond"/>
                <a:ea typeface="돋움"/>
              </a:rPr>
              <a:t>, </a:t>
            </a:r>
            <a:r>
              <a:rPr lang="ko-KR" altLang="en-US" err="1">
                <a:latin typeface="Franklin Gothic Medium Cond"/>
                <a:ea typeface="돋움"/>
              </a:rPr>
              <a:t>don't</a:t>
            </a:r>
            <a:r>
              <a:rPr lang="ko-KR" altLang="en-US">
                <a:latin typeface="Franklin Gothic Medium Cond"/>
                <a:ea typeface="돋움"/>
              </a:rPr>
              <a:t> </a:t>
            </a:r>
            <a:r>
              <a:rPr lang="ko-KR" altLang="en-US" err="1">
                <a:latin typeface="Franklin Gothic Medium Cond"/>
                <a:ea typeface="돋움"/>
              </a:rPr>
              <a:t>display</a:t>
            </a:r>
            <a:r>
              <a:rPr lang="ko-KR" altLang="en-US">
                <a:latin typeface="Franklin Gothic Medium Cond"/>
                <a:ea typeface="돋움"/>
              </a:rPr>
              <a:t> </a:t>
            </a:r>
            <a:r>
              <a:rPr lang="ko-KR" altLang="en-US" err="1">
                <a:latin typeface="Franklin Gothic Medium Cond"/>
                <a:ea typeface="돋움"/>
              </a:rPr>
              <a:t>or</a:t>
            </a:r>
            <a:r>
              <a:rPr lang="ko-KR" altLang="en-US">
                <a:latin typeface="Franklin Gothic Medium Cond"/>
                <a:ea typeface="돋움"/>
              </a:rPr>
              <a:t> </a:t>
            </a:r>
            <a:r>
              <a:rPr lang="ko-KR" altLang="en-US" err="1">
                <a:latin typeface="Franklin Gothic Medium Cond"/>
                <a:ea typeface="돋움"/>
              </a:rPr>
              <a:t>store</a:t>
            </a:r>
            <a:r>
              <a:rPr lang="ko-KR" altLang="en-US">
                <a:latin typeface="Franklin Gothic Medium Cond"/>
                <a:ea typeface="돋움"/>
              </a:rPr>
              <a:t> </a:t>
            </a:r>
            <a:r>
              <a:rPr lang="ko-KR" altLang="en-US" err="1">
                <a:latin typeface="Franklin Gothic Medium Cond"/>
                <a:ea typeface="돋움"/>
              </a:rPr>
              <a:t>it</a:t>
            </a:r>
            <a:r>
              <a:rPr lang="ko-KR" altLang="en-US">
                <a:latin typeface="Franklin Gothic Medium Cond"/>
                <a:ea typeface="돋움"/>
              </a:rPr>
              <a:t> </a:t>
            </a:r>
            <a:r>
              <a:rPr lang="ko-KR" altLang="en-US" err="1">
                <a:latin typeface="Franklin Gothic Medium Cond"/>
                <a:ea typeface="돋움"/>
              </a:rPr>
              <a:t>to</a:t>
            </a:r>
            <a:r>
              <a:rPr lang="ko-KR" altLang="en-US">
                <a:latin typeface="Franklin Gothic Medium Cond"/>
                <a:ea typeface="돋움"/>
              </a:rPr>
              <a:t> </a:t>
            </a:r>
            <a:r>
              <a:rPr lang="ko-KR" altLang="en-US" err="1">
                <a:latin typeface="Franklin Gothic Medium Cond"/>
                <a:ea typeface="돋움"/>
              </a:rPr>
              <a:t>the</a:t>
            </a:r>
            <a:r>
              <a:rPr lang="ko-KR" altLang="en-US">
                <a:latin typeface="Franklin Gothic Medium Cond"/>
                <a:ea typeface="돋움"/>
              </a:rPr>
              <a:t> </a:t>
            </a:r>
            <a:r>
              <a:rPr lang="ko-KR" altLang="en-US" err="1">
                <a:latin typeface="Franklin Gothic Medium Cond"/>
                <a:ea typeface="돋움"/>
              </a:rPr>
              <a:t>database</a:t>
            </a:r>
            <a:endParaRPr lang="ko-KR" altLang="en-US" err="1">
              <a:ea typeface="돋움"/>
            </a:endParaRPr>
          </a:p>
        </p:txBody>
      </p:sp>
      <p:pic>
        <p:nvPicPr>
          <p:cNvPr id="15" name="그림 15">
            <a:extLst>
              <a:ext uri="{FF2B5EF4-FFF2-40B4-BE49-F238E27FC236}">
                <a16:creationId xmlns:a16="http://schemas.microsoft.com/office/drawing/2014/main" id="{8AC4A43B-D2EC-46FE-8115-3E773B0CA805}"/>
              </a:ext>
            </a:extLst>
          </p:cNvPr>
          <p:cNvPicPr>
            <a:picLocks noChangeAspect="1"/>
          </p:cNvPicPr>
          <p:nvPr/>
        </p:nvPicPr>
        <p:blipFill>
          <a:blip r:embed="rId4"/>
          <a:stretch>
            <a:fillRect/>
          </a:stretch>
        </p:blipFill>
        <p:spPr>
          <a:xfrm>
            <a:off x="1024128" y="3497580"/>
            <a:ext cx="2743200" cy="1874520"/>
          </a:xfrm>
          <a:prstGeom prst="rect">
            <a:avLst/>
          </a:prstGeom>
        </p:spPr>
      </p:pic>
    </p:spTree>
    <p:extLst>
      <p:ext uri="{BB962C8B-B14F-4D97-AF65-F5344CB8AC3E}">
        <p14:creationId xmlns:p14="http://schemas.microsoft.com/office/powerpoint/2010/main" val="197407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4BF603-8FE7-4913-A5F3-FAEDF2C6C40A}"/>
              </a:ext>
            </a:extLst>
          </p:cNvPr>
          <p:cNvSpPr>
            <a:spLocks noGrp="1"/>
          </p:cNvSpPr>
          <p:nvPr>
            <p:ph type="ctrTitle"/>
          </p:nvPr>
        </p:nvSpPr>
        <p:spPr>
          <a:xfrm>
            <a:off x="164138" y="573895"/>
            <a:ext cx="8380933" cy="276999"/>
          </a:xfrm>
        </p:spPr>
        <p:txBody>
          <a:bodyPr/>
          <a:lstStyle/>
          <a:p>
            <a:r>
              <a:rPr lang="en-US" sz="2000" i="0" dirty="0">
                <a:latin typeface="Franklin Gothic Medium"/>
                <a:ea typeface="돋움"/>
              </a:rPr>
              <a:t>IoT Environmental Monitoring System Using </a:t>
            </a:r>
            <a:r>
              <a:rPr lang="en-US" sz="2000" i="0" dirty="0" err="1">
                <a:latin typeface="Franklin Gothic Medium"/>
                <a:ea typeface="돋움"/>
              </a:rPr>
              <a:t>LoRaWAN</a:t>
            </a:r>
            <a:r>
              <a:rPr lang="en-US" sz="2000" i="0" dirty="0">
                <a:latin typeface="Franklin Gothic Medium"/>
                <a:ea typeface="돋움"/>
              </a:rPr>
              <a:t>, MQTT and Node-RED</a:t>
            </a:r>
          </a:p>
        </p:txBody>
      </p:sp>
      <p:sp>
        <p:nvSpPr>
          <p:cNvPr id="3" name="부제목 2">
            <a:extLst>
              <a:ext uri="{FF2B5EF4-FFF2-40B4-BE49-F238E27FC236}">
                <a16:creationId xmlns:a16="http://schemas.microsoft.com/office/drawing/2014/main" id="{65A6F773-4226-480C-B293-15979C4B45A4}"/>
              </a:ext>
            </a:extLst>
          </p:cNvPr>
          <p:cNvSpPr>
            <a:spLocks noGrp="1"/>
          </p:cNvSpPr>
          <p:nvPr>
            <p:ph type="subTitle" idx="1"/>
          </p:nvPr>
        </p:nvSpPr>
        <p:spPr/>
        <p:txBody>
          <a:bodyPr/>
          <a:lstStyle/>
          <a:p>
            <a:r>
              <a:rPr lang="ko-KR" altLang="en-US">
                <a:latin typeface="Amasis MT Pro"/>
                <a:ea typeface="돋움"/>
              </a:rPr>
              <a:t>Problem Statement</a:t>
            </a:r>
          </a:p>
        </p:txBody>
      </p:sp>
      <p:sp>
        <p:nvSpPr>
          <p:cNvPr id="5" name="슬라이드 번호 개체 틀 4">
            <a:extLst>
              <a:ext uri="{FF2B5EF4-FFF2-40B4-BE49-F238E27FC236}">
                <a16:creationId xmlns:a16="http://schemas.microsoft.com/office/drawing/2014/main" id="{3D4C8ED0-4793-415F-A0F7-DE8AA4B93878}"/>
              </a:ext>
            </a:extLst>
          </p:cNvPr>
          <p:cNvSpPr>
            <a:spLocks noGrp="1"/>
          </p:cNvSpPr>
          <p:nvPr>
            <p:ph type="sldNum" sz="quarter" idx="4"/>
          </p:nvPr>
        </p:nvSpPr>
        <p:spPr/>
        <p:txBody>
          <a:bodyPr/>
          <a:lstStyle/>
          <a:p>
            <a:fld id="{8A7A6979-0714-4377-B894-6BE4C2D6E202}" type="slidenum">
              <a:rPr lang="en-US" smtClean="0"/>
              <a:pPr/>
              <a:t>2</a:t>
            </a:fld>
            <a:endParaRPr lang="en-US"/>
          </a:p>
        </p:txBody>
      </p:sp>
      <p:sp>
        <p:nvSpPr>
          <p:cNvPr id="7" name="텍스트 개체 틀 6">
            <a:extLst>
              <a:ext uri="{FF2B5EF4-FFF2-40B4-BE49-F238E27FC236}">
                <a16:creationId xmlns:a16="http://schemas.microsoft.com/office/drawing/2014/main" id="{F94EF0D5-D3F9-41AE-A806-B9F3E501EF2B}"/>
              </a:ext>
            </a:extLst>
          </p:cNvPr>
          <p:cNvSpPr>
            <a:spLocks noGrp="1"/>
          </p:cNvSpPr>
          <p:nvPr>
            <p:ph type="body" sz="quarter" idx="14"/>
          </p:nvPr>
        </p:nvSpPr>
        <p:spPr>
          <a:xfrm>
            <a:off x="1172952" y="2133279"/>
            <a:ext cx="7970308" cy="3411537"/>
          </a:xfrm>
        </p:spPr>
        <p:txBody>
          <a:bodyPr vert="horz" lIns="0" tIns="0" rIns="0" bIns="0" rtlCol="0" anchor="t">
            <a:normAutofit/>
          </a:bodyPr>
          <a:lstStyle/>
          <a:p>
            <a:r>
              <a:rPr lang="ko-KR" sz="2000" err="1">
                <a:latin typeface="Amasis MT Pro"/>
                <a:ea typeface="돋움"/>
              </a:rPr>
              <a:t>Unpredictable</a:t>
            </a:r>
            <a:r>
              <a:rPr lang="ko-KR" sz="2000">
                <a:latin typeface="Amasis MT Pro"/>
                <a:ea typeface="돋움"/>
              </a:rPr>
              <a:t> </a:t>
            </a:r>
            <a:r>
              <a:rPr lang="ko-KR" sz="2000" err="1">
                <a:latin typeface="Amasis MT Pro"/>
                <a:ea typeface="돋움"/>
              </a:rPr>
              <a:t>weather</a:t>
            </a:r>
            <a:r>
              <a:rPr lang="ko-KR" sz="2000">
                <a:latin typeface="Amasis MT Pro"/>
                <a:ea typeface="돋움"/>
              </a:rPr>
              <a:t> </a:t>
            </a:r>
            <a:r>
              <a:rPr lang="ko-KR" sz="2000" err="1">
                <a:latin typeface="Amasis MT Pro"/>
                <a:ea typeface="돋움"/>
              </a:rPr>
              <a:t>is</a:t>
            </a:r>
            <a:r>
              <a:rPr lang="ko-KR" sz="2000">
                <a:latin typeface="Amasis MT Pro"/>
                <a:ea typeface="돋움"/>
              </a:rPr>
              <a:t> </a:t>
            </a:r>
            <a:r>
              <a:rPr lang="ko-KR" sz="2000" err="1">
                <a:latin typeface="Amasis MT Pro"/>
                <a:ea typeface="돋움"/>
              </a:rPr>
              <a:t>causing</a:t>
            </a:r>
            <a:r>
              <a:rPr lang="ko-KR" sz="2000">
                <a:latin typeface="Amasis MT Pro"/>
                <a:ea typeface="돋움"/>
              </a:rPr>
              <a:t> </a:t>
            </a:r>
            <a:r>
              <a:rPr lang="ko-KR" sz="2000" err="1">
                <a:latin typeface="Amasis MT Pro"/>
                <a:ea typeface="돋움"/>
              </a:rPr>
              <a:t>problems</a:t>
            </a:r>
            <a:r>
              <a:rPr lang="ko-KR" sz="2000">
                <a:latin typeface="Amasis MT Pro"/>
                <a:ea typeface="돋움"/>
              </a:rPr>
              <a:t> </a:t>
            </a:r>
            <a:r>
              <a:rPr lang="ko-KR" sz="2000" err="1">
                <a:latin typeface="Amasis MT Pro"/>
                <a:ea typeface="돋움"/>
              </a:rPr>
              <a:t>for</a:t>
            </a:r>
            <a:r>
              <a:rPr lang="ko-KR" sz="2000">
                <a:latin typeface="Amasis MT Pro"/>
                <a:ea typeface="돋움"/>
              </a:rPr>
              <a:t> </a:t>
            </a:r>
            <a:r>
              <a:rPr lang="ko-KR" sz="2000" err="1">
                <a:latin typeface="Amasis MT Pro"/>
                <a:ea typeface="돋움"/>
              </a:rPr>
              <a:t>agriculture</a:t>
            </a:r>
            <a:r>
              <a:rPr lang="ko-KR" altLang="en-US" sz="2000">
                <a:latin typeface="Amasis MT Pro"/>
                <a:ea typeface="돋움"/>
              </a:rPr>
              <a:t> </a:t>
            </a:r>
            <a:r>
              <a:rPr lang="en-US" altLang="ko-KR" sz="2000">
                <a:latin typeface="Amasis MT Pro"/>
                <a:ea typeface="돋움"/>
              </a:rPr>
              <a:t>[1].</a:t>
            </a:r>
            <a:endParaRPr lang="ko-KR" altLang="en-US" sz="2000">
              <a:latin typeface="Amasis MT Pro"/>
              <a:ea typeface="돋움"/>
            </a:endParaRPr>
          </a:p>
          <a:p>
            <a:endParaRPr lang="ko-KR" altLang="en-US" sz="2000">
              <a:latin typeface="Amasis MT Pro"/>
              <a:ea typeface="돋움"/>
            </a:endParaRPr>
          </a:p>
          <a:p>
            <a:r>
              <a:rPr lang="ko-KR" sz="2000" err="1">
                <a:latin typeface="Amasis MT Pro"/>
                <a:ea typeface="돋움"/>
              </a:rPr>
              <a:t>Many</a:t>
            </a:r>
            <a:r>
              <a:rPr lang="ko-KR" sz="2000">
                <a:latin typeface="Amasis MT Pro"/>
                <a:ea typeface="돋움"/>
              </a:rPr>
              <a:t> </a:t>
            </a:r>
            <a:r>
              <a:rPr lang="en-US" altLang="ko-KR" sz="2000">
                <a:latin typeface="Amasis MT Pro"/>
                <a:ea typeface="돋움"/>
              </a:rPr>
              <a:t>prior</a:t>
            </a:r>
            <a:r>
              <a:rPr lang="ko-KR" sz="2000">
                <a:latin typeface="Amasis MT Pro"/>
                <a:ea typeface="돋움"/>
              </a:rPr>
              <a:t> </a:t>
            </a:r>
            <a:r>
              <a:rPr lang="ko-KR" sz="2000" err="1">
                <a:latin typeface="Amasis MT Pro"/>
                <a:ea typeface="돋움"/>
              </a:rPr>
              <a:t>studies</a:t>
            </a:r>
            <a:r>
              <a:rPr lang="ko-KR" sz="2000">
                <a:latin typeface="Amasis MT Pro"/>
                <a:ea typeface="돋움"/>
              </a:rPr>
              <a:t> </a:t>
            </a:r>
            <a:r>
              <a:rPr lang="ko-KR" sz="2000" err="1">
                <a:latin typeface="Amasis MT Pro"/>
                <a:ea typeface="돋움"/>
              </a:rPr>
              <a:t>have</a:t>
            </a:r>
            <a:r>
              <a:rPr lang="ko-KR" sz="2000">
                <a:latin typeface="Amasis MT Pro"/>
                <a:ea typeface="돋움"/>
              </a:rPr>
              <a:t> </a:t>
            </a:r>
            <a:r>
              <a:rPr lang="ko-KR" sz="2000" err="1">
                <a:latin typeface="Amasis MT Pro"/>
                <a:ea typeface="돋움"/>
              </a:rPr>
              <a:t>developed</a:t>
            </a:r>
            <a:r>
              <a:rPr lang="ko-KR" sz="2000">
                <a:latin typeface="Amasis MT Pro"/>
                <a:ea typeface="돋움"/>
              </a:rPr>
              <a:t> </a:t>
            </a:r>
            <a:r>
              <a:rPr lang="ko-KR" sz="2000" err="1">
                <a:latin typeface="Amasis MT Pro"/>
                <a:ea typeface="돋움"/>
              </a:rPr>
              <a:t>a</a:t>
            </a:r>
            <a:r>
              <a:rPr lang="ko-KR" sz="2000">
                <a:latin typeface="Amasis MT Pro"/>
                <a:ea typeface="돋움"/>
              </a:rPr>
              <a:t> </a:t>
            </a:r>
            <a:r>
              <a:rPr lang="ko-KR" sz="2000" err="1">
                <a:latin typeface="Amasis MT Pro"/>
                <a:ea typeface="돋움"/>
              </a:rPr>
              <a:t>smart</a:t>
            </a:r>
            <a:r>
              <a:rPr lang="ko-KR" sz="2000">
                <a:latin typeface="Amasis MT Pro"/>
                <a:ea typeface="돋움"/>
              </a:rPr>
              <a:t> </a:t>
            </a:r>
            <a:r>
              <a:rPr lang="en-US" altLang="ko-KR" sz="2000">
                <a:latin typeface="Amasis MT Pro"/>
                <a:ea typeface="돋움"/>
              </a:rPr>
              <a:t>farm</a:t>
            </a:r>
            <a:r>
              <a:rPr lang="ko-KR" sz="2000">
                <a:latin typeface="Amasis MT Pro"/>
                <a:ea typeface="돋움"/>
              </a:rPr>
              <a:t> </a:t>
            </a:r>
            <a:r>
              <a:rPr lang="ko-KR" sz="2000" err="1">
                <a:latin typeface="Amasis MT Pro"/>
                <a:ea typeface="돋움"/>
              </a:rPr>
              <a:t>system</a:t>
            </a:r>
            <a:r>
              <a:rPr lang="ko-KR" sz="2000">
                <a:latin typeface="Amasis MT Pro"/>
                <a:ea typeface="돋움"/>
              </a:rPr>
              <a:t> </a:t>
            </a:r>
            <a:r>
              <a:rPr lang="ko-KR" sz="2000" err="1">
                <a:latin typeface="Amasis MT Pro"/>
                <a:ea typeface="돋움"/>
              </a:rPr>
              <a:t>with</a:t>
            </a:r>
            <a:r>
              <a:rPr lang="ko-KR" sz="2000">
                <a:latin typeface="Amasis MT Pro"/>
                <a:ea typeface="돋움"/>
              </a:rPr>
              <a:t> </a:t>
            </a:r>
            <a:r>
              <a:rPr lang="ko-KR" sz="2000" err="1">
                <a:latin typeface="Amasis MT Pro"/>
                <a:ea typeface="돋움"/>
              </a:rPr>
              <a:t>IoT</a:t>
            </a:r>
            <a:r>
              <a:rPr lang="ko-KR" sz="2000">
                <a:latin typeface="Amasis MT Pro"/>
                <a:ea typeface="돋움"/>
              </a:rPr>
              <a:t> </a:t>
            </a:r>
            <a:r>
              <a:rPr lang="ko-KR" sz="2000" err="1">
                <a:latin typeface="Amasis MT Pro"/>
                <a:ea typeface="돋움"/>
              </a:rPr>
              <a:t>technology</a:t>
            </a:r>
            <a:r>
              <a:rPr lang="ko-KR" sz="2000">
                <a:latin typeface="Amasis MT Pro"/>
                <a:ea typeface="돋움"/>
              </a:rPr>
              <a:t>, </a:t>
            </a:r>
            <a:r>
              <a:rPr lang="ko-KR" sz="2000" err="1">
                <a:latin typeface="Amasis MT Pro"/>
                <a:ea typeface="돋움"/>
              </a:rPr>
              <a:t>but</a:t>
            </a:r>
            <a:r>
              <a:rPr lang="ko-KR" altLang="en-US" sz="2000">
                <a:latin typeface="Amasis MT Pro"/>
                <a:ea typeface="돋움"/>
              </a:rPr>
              <a:t> </a:t>
            </a:r>
            <a:r>
              <a:rPr lang="en-US" altLang="en-US" sz="2000">
                <a:latin typeface="Amasis MT Pro"/>
                <a:ea typeface="돋움"/>
              </a:rPr>
              <a:t>it</a:t>
            </a:r>
            <a:r>
              <a:rPr lang="ko-KR" sz="2000">
                <a:latin typeface="Amasis MT Pro"/>
                <a:ea typeface="돋움"/>
              </a:rPr>
              <a:t> </a:t>
            </a:r>
            <a:r>
              <a:rPr lang="ko-KR" sz="2000" err="1">
                <a:latin typeface="Amasis MT Pro"/>
                <a:ea typeface="돋움"/>
              </a:rPr>
              <a:t>has</a:t>
            </a:r>
            <a:r>
              <a:rPr lang="ko-KR" sz="2000">
                <a:latin typeface="Amasis MT Pro"/>
                <a:ea typeface="돋움"/>
              </a:rPr>
              <a:t> </a:t>
            </a:r>
            <a:r>
              <a:rPr lang="ko-KR" sz="2000" err="1">
                <a:latin typeface="Amasis MT Pro"/>
                <a:ea typeface="돋움"/>
              </a:rPr>
              <a:t>the</a:t>
            </a:r>
            <a:r>
              <a:rPr lang="ko-KR" sz="2000">
                <a:latin typeface="Amasis MT Pro"/>
                <a:ea typeface="돋움"/>
              </a:rPr>
              <a:t> </a:t>
            </a:r>
            <a:r>
              <a:rPr lang="ko-KR" sz="2000" err="1">
                <a:latin typeface="Amasis MT Pro"/>
                <a:ea typeface="돋움"/>
              </a:rPr>
              <a:t>limitation</a:t>
            </a:r>
            <a:r>
              <a:rPr lang="ko-KR" sz="2000">
                <a:latin typeface="Amasis MT Pro"/>
                <a:ea typeface="돋움"/>
              </a:rPr>
              <a:t> </a:t>
            </a:r>
            <a:r>
              <a:rPr lang="ko-KR" sz="2000" err="1">
                <a:latin typeface="Amasis MT Pro"/>
                <a:ea typeface="돋움"/>
              </a:rPr>
              <a:t>that</a:t>
            </a:r>
            <a:r>
              <a:rPr lang="ko-KR" sz="2000">
                <a:latin typeface="Amasis MT Pro"/>
                <a:ea typeface="돋움"/>
              </a:rPr>
              <a:t> </a:t>
            </a:r>
            <a:r>
              <a:rPr lang="ko-KR" sz="2000" err="1">
                <a:latin typeface="Amasis MT Pro"/>
                <a:ea typeface="돋움"/>
              </a:rPr>
              <a:t>it</a:t>
            </a:r>
            <a:r>
              <a:rPr lang="ko-KR" sz="2000">
                <a:latin typeface="Amasis MT Pro"/>
                <a:ea typeface="돋움"/>
              </a:rPr>
              <a:t> </a:t>
            </a:r>
            <a:r>
              <a:rPr lang="ko-KR" sz="2000" err="1">
                <a:latin typeface="Amasis MT Pro"/>
                <a:ea typeface="돋움"/>
              </a:rPr>
              <a:t>can</a:t>
            </a:r>
            <a:r>
              <a:rPr lang="ko-KR" sz="2000">
                <a:latin typeface="Amasis MT Pro"/>
                <a:ea typeface="돋움"/>
              </a:rPr>
              <a:t> </a:t>
            </a:r>
            <a:r>
              <a:rPr lang="ko-KR" sz="2000" err="1">
                <a:latin typeface="Amasis MT Pro"/>
                <a:ea typeface="돋움"/>
              </a:rPr>
              <a:t>be</a:t>
            </a:r>
            <a:r>
              <a:rPr lang="ko-KR" sz="2000">
                <a:latin typeface="Amasis MT Pro"/>
                <a:ea typeface="돋움"/>
              </a:rPr>
              <a:t> </a:t>
            </a:r>
            <a:r>
              <a:rPr lang="ko-KR" sz="2000" err="1">
                <a:latin typeface="Amasis MT Pro"/>
                <a:ea typeface="돋움"/>
              </a:rPr>
              <a:t>used</a:t>
            </a:r>
            <a:r>
              <a:rPr lang="ko-KR" sz="2000">
                <a:latin typeface="Amasis MT Pro"/>
                <a:ea typeface="돋움"/>
              </a:rPr>
              <a:t> </a:t>
            </a:r>
            <a:r>
              <a:rPr lang="ko-KR" sz="2000" err="1">
                <a:latin typeface="Amasis MT Pro"/>
                <a:ea typeface="돋움"/>
              </a:rPr>
              <a:t>only</a:t>
            </a:r>
            <a:r>
              <a:rPr lang="ko-KR" sz="2000">
                <a:latin typeface="Amasis MT Pro"/>
                <a:ea typeface="돋움"/>
              </a:rPr>
              <a:t> </a:t>
            </a:r>
            <a:r>
              <a:rPr lang="en-US" altLang="ko-KR" sz="2000">
                <a:latin typeface="Amasis MT Pro"/>
                <a:ea typeface="돋움"/>
              </a:rPr>
              <a:t>in a</a:t>
            </a:r>
            <a:r>
              <a:rPr lang="ko-KR" altLang="en-US" sz="2000">
                <a:latin typeface="Amasis MT Pro"/>
                <a:ea typeface="돋움"/>
              </a:rPr>
              <a:t> </a:t>
            </a:r>
            <a:r>
              <a:rPr lang="ko-KR" altLang="en-US" sz="2000" err="1">
                <a:latin typeface="Amasis MT Pro"/>
                <a:ea typeface="돋움"/>
              </a:rPr>
              <a:t>confined</a:t>
            </a:r>
            <a:r>
              <a:rPr lang="ko-KR" sz="2000">
                <a:latin typeface="Amasis MT Pro"/>
                <a:ea typeface="돋움"/>
              </a:rPr>
              <a:t> </a:t>
            </a:r>
            <a:r>
              <a:rPr lang="ko-KR" sz="2000" err="1">
                <a:latin typeface="Amasis MT Pro"/>
                <a:ea typeface="돋움"/>
              </a:rPr>
              <a:t>space</a:t>
            </a:r>
            <a:r>
              <a:rPr lang="ko-KR" sz="2000">
                <a:latin typeface="Amasis MT Pro"/>
                <a:ea typeface="돋움"/>
              </a:rPr>
              <a:t> </a:t>
            </a:r>
            <a:r>
              <a:rPr lang="ko-KR" sz="2000" err="1">
                <a:latin typeface="Amasis MT Pro"/>
                <a:ea typeface="돋움"/>
              </a:rPr>
              <a:t>like</a:t>
            </a:r>
            <a:r>
              <a:rPr lang="ko-KR" sz="2000">
                <a:latin typeface="Amasis MT Pro"/>
                <a:ea typeface="돋움"/>
              </a:rPr>
              <a:t> </a:t>
            </a:r>
            <a:r>
              <a:rPr lang="ko-KR" sz="2000" err="1">
                <a:latin typeface="Amasis MT Pro"/>
                <a:ea typeface="돋움"/>
              </a:rPr>
              <a:t>greenhouses</a:t>
            </a:r>
            <a:r>
              <a:rPr lang="ko-KR" sz="2000">
                <a:latin typeface="Amasis MT Pro"/>
                <a:ea typeface="돋움"/>
              </a:rPr>
              <a:t> </a:t>
            </a:r>
            <a:r>
              <a:rPr lang="ko-KR" sz="2000" err="1">
                <a:latin typeface="Amasis MT Pro"/>
                <a:ea typeface="돋움"/>
              </a:rPr>
              <a:t>or</a:t>
            </a:r>
            <a:r>
              <a:rPr lang="ko-KR" sz="2000">
                <a:latin typeface="Amasis MT Pro"/>
                <a:ea typeface="돋움"/>
              </a:rPr>
              <a:t> </a:t>
            </a:r>
            <a:r>
              <a:rPr lang="ko-KR" sz="2000" err="1">
                <a:latin typeface="Amasis MT Pro"/>
                <a:ea typeface="돋움"/>
              </a:rPr>
              <a:t>urban</a:t>
            </a:r>
            <a:r>
              <a:rPr lang="ko-KR" sz="2000">
                <a:latin typeface="Amasis MT Pro"/>
                <a:ea typeface="돋움"/>
              </a:rPr>
              <a:t> </a:t>
            </a:r>
            <a:r>
              <a:rPr lang="ko-KR" sz="2000" err="1">
                <a:latin typeface="Amasis MT Pro"/>
                <a:ea typeface="돋움"/>
              </a:rPr>
              <a:t>farming</a:t>
            </a:r>
            <a:r>
              <a:rPr lang="ko-KR" sz="2000">
                <a:latin typeface="Amasis MT Pro"/>
                <a:ea typeface="돋움"/>
              </a:rPr>
              <a:t> </a:t>
            </a:r>
            <a:r>
              <a:rPr lang="en-US" altLang="ko-KR" sz="2000">
                <a:latin typeface="Amasis MT Pro"/>
                <a:ea typeface="돋움"/>
              </a:rPr>
              <a:t>[2].</a:t>
            </a:r>
          </a:p>
          <a:p>
            <a:endParaRPr lang="en-US" altLang="ko-KR" sz="2000">
              <a:latin typeface="Amasis MT Pro"/>
              <a:ea typeface="돋움"/>
            </a:endParaRPr>
          </a:p>
          <a:p>
            <a:r>
              <a:rPr lang="en-US" sz="2000" b="1">
                <a:latin typeface="Amasis MT Pro"/>
                <a:ea typeface="돋움"/>
              </a:rPr>
              <a:t>construct IoT weather monitoring system for vast land </a:t>
            </a:r>
            <a:endParaRPr lang="en-US" altLang="ko-KR" sz="2000">
              <a:latin typeface="Amasis MT Pro"/>
              <a:ea typeface="돋움"/>
            </a:endParaRPr>
          </a:p>
          <a:p>
            <a:pPr marL="0" indent="0">
              <a:buNone/>
            </a:pPr>
            <a:r>
              <a:rPr lang="en-US" sz="2000" b="1">
                <a:latin typeface="Amasis MT Pro"/>
                <a:ea typeface="돋움"/>
              </a:rPr>
              <a:t>                                                                         ( American farms )</a:t>
            </a:r>
          </a:p>
        </p:txBody>
      </p:sp>
      <p:sp>
        <p:nvSpPr>
          <p:cNvPr id="6" name="TextBox 5">
            <a:extLst>
              <a:ext uri="{FF2B5EF4-FFF2-40B4-BE49-F238E27FC236}">
                <a16:creationId xmlns:a16="http://schemas.microsoft.com/office/drawing/2014/main" id="{DAD271CE-D3B2-4261-B993-6E0752271724}"/>
              </a:ext>
            </a:extLst>
          </p:cNvPr>
          <p:cNvSpPr txBox="1"/>
          <p:nvPr/>
        </p:nvSpPr>
        <p:spPr>
          <a:xfrm>
            <a:off x="356187" y="5519265"/>
            <a:ext cx="726010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ko-KR" sz="800">
              <a:latin typeface="Amasis MT Pro"/>
              <a:ea typeface="돋움"/>
            </a:endParaRPr>
          </a:p>
        </p:txBody>
      </p:sp>
      <p:sp>
        <p:nvSpPr>
          <p:cNvPr id="10" name="TextBox 9">
            <a:extLst>
              <a:ext uri="{FF2B5EF4-FFF2-40B4-BE49-F238E27FC236}">
                <a16:creationId xmlns:a16="http://schemas.microsoft.com/office/drawing/2014/main" id="{5D7D9C96-22DC-4338-A9EA-0B147CE463F1}"/>
              </a:ext>
            </a:extLst>
          </p:cNvPr>
          <p:cNvSpPr txBox="1"/>
          <p:nvPr/>
        </p:nvSpPr>
        <p:spPr>
          <a:xfrm>
            <a:off x="356187" y="5519265"/>
            <a:ext cx="72601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800">
                <a:ea typeface="+mn-lt"/>
                <a:cs typeface="+mn-lt"/>
              </a:rPr>
              <a:t>[1 ]K. </a:t>
            </a:r>
            <a:r>
              <a:rPr lang="en-US" sz="800" err="1">
                <a:ea typeface="+mn-lt"/>
                <a:cs typeface="+mn-lt"/>
              </a:rPr>
              <a:t>Sivanraju</a:t>
            </a:r>
            <a:r>
              <a:rPr lang="en-US" sz="800">
                <a:ea typeface="+mn-lt"/>
                <a:cs typeface="+mn-lt"/>
              </a:rPr>
              <a:t>, “IoT in Agriculture : Smart Farming,” </a:t>
            </a:r>
            <a:r>
              <a:rPr lang="en-US" sz="800" i="1">
                <a:ea typeface="+mn-lt"/>
                <a:cs typeface="+mn-lt"/>
              </a:rPr>
              <a:t>IJSRCSEIT</a:t>
            </a:r>
            <a:r>
              <a:rPr lang="en-US" sz="800">
                <a:ea typeface="+mn-lt"/>
                <a:cs typeface="+mn-lt"/>
              </a:rPr>
              <a:t>, vol.3, no.8, pp.181-184, 2018.</a:t>
            </a:r>
            <a:endParaRPr lang="ko-KR" altLang="en-US"/>
          </a:p>
          <a:p>
            <a:pPr algn="just"/>
            <a:r>
              <a:rPr lang="en-US" sz="800">
                <a:ea typeface="+mn-lt"/>
                <a:cs typeface="+mn-lt"/>
              </a:rPr>
              <a:t>[2] N. V. Dharwadkar and R. K. M. Math, “IoT Based Low-cost Weather Station and Monitoring System for Precision Agriculture in India,” </a:t>
            </a:r>
            <a:r>
              <a:rPr lang="en-US" sz="800" i="1">
                <a:ea typeface="+mn-lt"/>
                <a:cs typeface="+mn-lt"/>
              </a:rPr>
              <a:t>International Conference on I-SMAC (IoT in Social, Mobile, Analytics and Cloud)</a:t>
            </a:r>
            <a:r>
              <a:rPr lang="en-US" sz="800">
                <a:ea typeface="+mn-lt"/>
                <a:cs typeface="+mn-lt"/>
              </a:rPr>
              <a:t>, 2018, pp. 81-86</a:t>
            </a:r>
          </a:p>
          <a:p>
            <a:endParaRPr lang="en-US" altLang="ko-KR" sz="800">
              <a:latin typeface="Amasis MT Pro"/>
              <a:ea typeface="돋움"/>
            </a:endParaRPr>
          </a:p>
        </p:txBody>
      </p:sp>
    </p:spTree>
    <p:extLst>
      <p:ext uri="{BB962C8B-B14F-4D97-AF65-F5344CB8AC3E}">
        <p14:creationId xmlns:p14="http://schemas.microsoft.com/office/powerpoint/2010/main" val="76804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부제목 8">
            <a:extLst>
              <a:ext uri="{FF2B5EF4-FFF2-40B4-BE49-F238E27FC236}">
                <a16:creationId xmlns:a16="http://schemas.microsoft.com/office/drawing/2014/main" id="{FF74C204-C272-4EB6-B652-A9A89DE61F47}"/>
              </a:ext>
            </a:extLst>
          </p:cNvPr>
          <p:cNvSpPr>
            <a:spLocks noGrp="1"/>
          </p:cNvSpPr>
          <p:nvPr>
            <p:ph type="subTitle" idx="1"/>
          </p:nvPr>
        </p:nvSpPr>
        <p:spPr/>
        <p:txBody>
          <a:bodyPr/>
          <a:lstStyle/>
          <a:p>
            <a:r>
              <a:rPr lang="en-US" altLang="ko-KR">
                <a:latin typeface="Amasis MT Pro"/>
                <a:ea typeface="돋움"/>
              </a:rPr>
              <a:t>Limitations</a:t>
            </a:r>
            <a:endParaRPr lang="ko-KR">
              <a:latin typeface="Amasis MT Pro"/>
            </a:endParaRPr>
          </a:p>
        </p:txBody>
      </p:sp>
      <p:sp>
        <p:nvSpPr>
          <p:cNvPr id="5" name="제목 4">
            <a:extLst>
              <a:ext uri="{FF2B5EF4-FFF2-40B4-BE49-F238E27FC236}">
                <a16:creationId xmlns:a16="http://schemas.microsoft.com/office/drawing/2014/main" id="{6F58C732-48B8-44A4-91B3-876DEA318E43}"/>
              </a:ext>
            </a:extLst>
          </p:cNvPr>
          <p:cNvSpPr>
            <a:spLocks noGrp="1"/>
          </p:cNvSpPr>
          <p:nvPr>
            <p:ph type="ctrTitle"/>
          </p:nvPr>
        </p:nvSpPr>
        <p:spPr/>
        <p:txBody>
          <a:bodyPr/>
          <a:lstStyle/>
          <a:p>
            <a:r>
              <a:rPr lang="ko-KR" altLang="en-US" b="1">
                <a:latin typeface="Amasis MT Pro"/>
                <a:ea typeface="돋움"/>
              </a:rPr>
              <a:t>Limitations</a:t>
            </a:r>
            <a:endParaRPr lang="ko-KR" b="1">
              <a:latin typeface="Amasis MT Pro"/>
            </a:endParaRPr>
          </a:p>
        </p:txBody>
      </p:sp>
      <p:pic>
        <p:nvPicPr>
          <p:cNvPr id="7" name="그림 7">
            <a:extLst>
              <a:ext uri="{FF2B5EF4-FFF2-40B4-BE49-F238E27FC236}">
                <a16:creationId xmlns:a16="http://schemas.microsoft.com/office/drawing/2014/main" id="{D3F089D2-7B03-4833-9BC0-6F984CEA90B3}"/>
              </a:ext>
            </a:extLst>
          </p:cNvPr>
          <p:cNvPicPr>
            <a:picLocks noChangeAspect="1"/>
          </p:cNvPicPr>
          <p:nvPr/>
        </p:nvPicPr>
        <p:blipFill>
          <a:blip r:embed="rId3"/>
          <a:stretch>
            <a:fillRect/>
          </a:stretch>
        </p:blipFill>
        <p:spPr>
          <a:xfrm>
            <a:off x="981456" y="2342655"/>
            <a:ext cx="3364992" cy="2172690"/>
          </a:xfrm>
          <a:prstGeom prst="rect">
            <a:avLst/>
          </a:prstGeom>
        </p:spPr>
      </p:pic>
      <p:sp>
        <p:nvSpPr>
          <p:cNvPr id="10" name="텍스트 개체 틀 13">
            <a:extLst>
              <a:ext uri="{FF2B5EF4-FFF2-40B4-BE49-F238E27FC236}">
                <a16:creationId xmlns:a16="http://schemas.microsoft.com/office/drawing/2014/main" id="{5DFA07D9-79D1-4BC0-A588-D7265B4F2AC0}"/>
              </a:ext>
            </a:extLst>
          </p:cNvPr>
          <p:cNvSpPr>
            <a:spLocks noGrp="1"/>
          </p:cNvSpPr>
          <p:nvPr>
            <p:ph type="body" sz="quarter" idx="14"/>
          </p:nvPr>
        </p:nvSpPr>
        <p:spPr>
          <a:xfrm>
            <a:off x="4810485" y="2008828"/>
            <a:ext cx="3443499" cy="3185985"/>
          </a:xfrm>
        </p:spPr>
        <p:txBody>
          <a:bodyPr vert="horz" lIns="0" tIns="0" rIns="0" bIns="0" rtlCol="0" anchor="t">
            <a:normAutofit/>
          </a:bodyPr>
          <a:lstStyle/>
          <a:p>
            <a:r>
              <a:rPr lang="ko-KR" altLang="en-US" dirty="0" err="1">
                <a:latin typeface="Franklin Gothic Medium Cond"/>
                <a:ea typeface="돋움"/>
              </a:rPr>
              <a:t>Soil</a:t>
            </a:r>
            <a:r>
              <a:rPr lang="ko-KR" altLang="en-US" dirty="0">
                <a:latin typeface="Franklin Gothic Medium Cond"/>
                <a:ea typeface="돋움"/>
              </a:rPr>
              <a:t> </a:t>
            </a:r>
            <a:r>
              <a:rPr lang="ko-KR" altLang="en-US" dirty="0" err="1">
                <a:latin typeface="Franklin Gothic Medium Cond"/>
                <a:ea typeface="돋움"/>
              </a:rPr>
              <a:t>moisture</a:t>
            </a:r>
            <a:r>
              <a:rPr lang="ko-KR" altLang="en-US" dirty="0">
                <a:latin typeface="Franklin Gothic Medium Cond"/>
                <a:ea typeface="돋움"/>
              </a:rPr>
              <a:t> </a:t>
            </a:r>
            <a:r>
              <a:rPr lang="ko-KR" altLang="en-US" dirty="0" err="1">
                <a:latin typeface="Franklin Gothic Medium Cond"/>
                <a:ea typeface="돋움"/>
              </a:rPr>
              <a:t>sensor</a:t>
            </a:r>
            <a:r>
              <a:rPr lang="ko-KR" altLang="en-US" dirty="0">
                <a:latin typeface="Franklin Gothic Medium Cond"/>
                <a:ea typeface="돋움"/>
              </a:rPr>
              <a:t> </a:t>
            </a:r>
            <a:r>
              <a:rPr lang="ko-KR" altLang="en-US" dirty="0" err="1">
                <a:latin typeface="Franklin Gothic Medium Cond"/>
                <a:ea typeface="돋움"/>
              </a:rPr>
              <a:t>measures</a:t>
            </a:r>
            <a:r>
              <a:rPr lang="ko-KR" altLang="en-US" dirty="0">
                <a:latin typeface="Franklin Gothic Medium Cond"/>
                <a:ea typeface="돋움"/>
              </a:rPr>
              <a:t> </a:t>
            </a:r>
            <a:r>
              <a:rPr lang="ko-KR" altLang="en-US" dirty="0" err="1">
                <a:latin typeface="Franklin Gothic Medium Cond"/>
                <a:ea typeface="돋움"/>
              </a:rPr>
              <a:t>the</a:t>
            </a:r>
            <a:r>
              <a:rPr lang="ko-KR" altLang="en-US" dirty="0">
                <a:latin typeface="Franklin Gothic Medium Cond"/>
                <a:ea typeface="돋움"/>
              </a:rPr>
              <a:t> </a:t>
            </a:r>
            <a:r>
              <a:rPr lang="ko-KR" altLang="en-US" dirty="0" err="1">
                <a:latin typeface="Franklin Gothic Medium Cond"/>
                <a:ea typeface="돋움"/>
              </a:rPr>
              <a:t>moisture</a:t>
            </a:r>
            <a:r>
              <a:rPr lang="ko-KR" altLang="en-US" dirty="0">
                <a:latin typeface="Franklin Gothic Medium Cond"/>
                <a:ea typeface="돋움"/>
              </a:rPr>
              <a:t> </a:t>
            </a:r>
            <a:r>
              <a:rPr lang="ko-KR" altLang="en-US" dirty="0" err="1">
                <a:latin typeface="Franklin Gothic Medium Cond"/>
                <a:ea typeface="돋움"/>
              </a:rPr>
              <a:t>level</a:t>
            </a:r>
            <a:r>
              <a:rPr lang="ko-KR" altLang="en-US" dirty="0">
                <a:latin typeface="Franklin Gothic Medium Cond"/>
                <a:ea typeface="돋움"/>
              </a:rPr>
              <a:t> </a:t>
            </a:r>
            <a:r>
              <a:rPr lang="ko-KR" altLang="en-US" dirty="0" err="1">
                <a:latin typeface="Franklin Gothic Medium Cond"/>
                <a:ea typeface="돋움"/>
              </a:rPr>
              <a:t>by</a:t>
            </a:r>
            <a:r>
              <a:rPr lang="ko-KR" altLang="en-US" dirty="0">
                <a:latin typeface="Franklin Gothic Medium Cond"/>
                <a:ea typeface="돋움"/>
              </a:rPr>
              <a:t> </a:t>
            </a:r>
            <a:r>
              <a:rPr lang="ko-KR" altLang="en-US" dirty="0" err="1">
                <a:latin typeface="Franklin Gothic Medium Cond"/>
                <a:ea typeface="돋움"/>
              </a:rPr>
              <a:t>the</a:t>
            </a:r>
            <a:r>
              <a:rPr lang="ko-KR" altLang="en-US" dirty="0">
                <a:latin typeface="Franklin Gothic Medium Cond"/>
                <a:ea typeface="돋움"/>
              </a:rPr>
              <a:t> </a:t>
            </a:r>
            <a:r>
              <a:rPr lang="ko-KR" altLang="en-US" dirty="0" err="1">
                <a:latin typeface="Franklin Gothic Medium Cond"/>
                <a:ea typeface="돋움"/>
              </a:rPr>
              <a:t>electric</a:t>
            </a:r>
            <a:r>
              <a:rPr lang="ko-KR" altLang="en-US" dirty="0">
                <a:latin typeface="Franklin Gothic Medium Cond"/>
                <a:ea typeface="돋움"/>
              </a:rPr>
              <a:t> </a:t>
            </a:r>
            <a:r>
              <a:rPr lang="en-US" altLang="ko-KR" dirty="0">
                <a:latin typeface="Franklin Gothic Medium Cond"/>
                <a:ea typeface="돋움"/>
              </a:rPr>
              <a:t>capacitance</a:t>
            </a:r>
            <a:r>
              <a:rPr lang="ko-KR" altLang="en-US" dirty="0">
                <a:latin typeface="Franklin Gothic Medium Cond"/>
                <a:ea typeface="돋움"/>
              </a:rPr>
              <a:t>. </a:t>
            </a:r>
            <a:r>
              <a:rPr lang="ko-KR" altLang="en-US" dirty="0" err="1">
                <a:latin typeface="Franklin Gothic Medium Cond"/>
                <a:ea typeface="돋움"/>
              </a:rPr>
              <a:t>If</a:t>
            </a:r>
            <a:r>
              <a:rPr lang="ko-KR" altLang="en-US" dirty="0">
                <a:latin typeface="Franklin Gothic Medium Cond"/>
                <a:ea typeface="돋움"/>
              </a:rPr>
              <a:t> </a:t>
            </a:r>
            <a:r>
              <a:rPr lang="ko-KR" altLang="en-US" dirty="0" err="1">
                <a:latin typeface="Franklin Gothic Medium Cond"/>
                <a:ea typeface="돋움"/>
              </a:rPr>
              <a:t>the</a:t>
            </a:r>
            <a:r>
              <a:rPr lang="ko-KR" altLang="en-US" dirty="0">
                <a:latin typeface="Franklin Gothic Medium Cond"/>
                <a:ea typeface="돋움"/>
              </a:rPr>
              <a:t> </a:t>
            </a:r>
            <a:r>
              <a:rPr lang="ko-KR" altLang="en-US" dirty="0" err="1">
                <a:latin typeface="Franklin Gothic Medium Cond"/>
                <a:ea typeface="돋움"/>
              </a:rPr>
              <a:t>soil</a:t>
            </a:r>
            <a:r>
              <a:rPr lang="ko-KR" altLang="en-US" dirty="0">
                <a:latin typeface="Franklin Gothic Medium Cond"/>
                <a:ea typeface="돋움"/>
              </a:rPr>
              <a:t> </a:t>
            </a:r>
            <a:r>
              <a:rPr lang="ko-KR" altLang="en-US" dirty="0" err="1">
                <a:latin typeface="Franklin Gothic Medium Cond"/>
                <a:ea typeface="돋움"/>
              </a:rPr>
              <a:t>is</a:t>
            </a:r>
            <a:r>
              <a:rPr lang="ko-KR" altLang="en-US" dirty="0">
                <a:latin typeface="Franklin Gothic Medium Cond"/>
                <a:ea typeface="돋움"/>
              </a:rPr>
              <a:t> </a:t>
            </a:r>
            <a:r>
              <a:rPr lang="ko-KR" altLang="en-US" dirty="0" err="1">
                <a:latin typeface="Franklin Gothic Medium Cond"/>
                <a:ea typeface="돋움"/>
              </a:rPr>
              <a:t>dry</a:t>
            </a:r>
            <a:r>
              <a:rPr lang="ko-KR" altLang="en-US" dirty="0">
                <a:latin typeface="Franklin Gothic Medium Cond"/>
                <a:ea typeface="돋움"/>
              </a:rPr>
              <a:t>, </a:t>
            </a:r>
            <a:r>
              <a:rPr lang="ko-KR" altLang="en-US" dirty="0" err="1">
                <a:latin typeface="Franklin Gothic Medium Cond"/>
                <a:ea typeface="돋움"/>
              </a:rPr>
              <a:t>output</a:t>
            </a:r>
            <a:r>
              <a:rPr lang="ko-KR" altLang="en-US" dirty="0">
                <a:latin typeface="Franklin Gothic Medium Cond"/>
                <a:ea typeface="돋움"/>
              </a:rPr>
              <a:t> </a:t>
            </a:r>
            <a:r>
              <a:rPr lang="ko-KR" altLang="en-US" dirty="0" err="1">
                <a:latin typeface="Franklin Gothic Medium Cond"/>
                <a:ea typeface="돋움"/>
              </a:rPr>
              <a:t>will</a:t>
            </a:r>
            <a:r>
              <a:rPr lang="ko-KR" altLang="en-US" dirty="0">
                <a:latin typeface="Franklin Gothic Medium Cond"/>
                <a:ea typeface="돋움"/>
              </a:rPr>
              <a:t> </a:t>
            </a:r>
            <a:r>
              <a:rPr lang="ko-KR" altLang="en-US" dirty="0" err="1">
                <a:latin typeface="Franklin Gothic Medium Cond"/>
                <a:ea typeface="돋움"/>
              </a:rPr>
              <a:t>be</a:t>
            </a:r>
            <a:r>
              <a:rPr lang="ko-KR" altLang="en-US" dirty="0">
                <a:latin typeface="Franklin Gothic Medium Cond"/>
                <a:ea typeface="돋움"/>
              </a:rPr>
              <a:t> </a:t>
            </a:r>
            <a:r>
              <a:rPr lang="ko-KR" altLang="en-US" dirty="0" err="1">
                <a:latin typeface="Franklin Gothic Medium Cond"/>
                <a:ea typeface="돋움"/>
              </a:rPr>
              <a:t>higher</a:t>
            </a:r>
            <a:r>
              <a:rPr lang="ko-KR" altLang="en-US" dirty="0">
                <a:latin typeface="Franklin Gothic Medium Cond"/>
                <a:ea typeface="돋움"/>
              </a:rPr>
              <a:t>. [</a:t>
            </a:r>
            <a:r>
              <a:rPr lang="en-US" altLang="ko-KR" dirty="0">
                <a:latin typeface="Franklin Gothic Medium Cond"/>
                <a:ea typeface="돋움"/>
              </a:rPr>
              <a:t>4</a:t>
            </a:r>
            <a:r>
              <a:rPr lang="ko-KR" altLang="en-US" dirty="0">
                <a:latin typeface="Franklin Gothic Medium Cond"/>
                <a:ea typeface="돋움"/>
              </a:rPr>
              <a:t>]</a:t>
            </a:r>
          </a:p>
          <a:p>
            <a:r>
              <a:rPr lang="ko-KR" altLang="en-US" dirty="0" err="1">
                <a:latin typeface="Franklin Gothic Medium Cond"/>
                <a:ea typeface="돋움"/>
              </a:rPr>
              <a:t>So</a:t>
            </a:r>
            <a:r>
              <a:rPr lang="ko-KR" altLang="en-US" dirty="0">
                <a:latin typeface="Franklin Gothic Medium Cond"/>
                <a:ea typeface="돋움"/>
              </a:rPr>
              <a:t> </a:t>
            </a:r>
            <a:r>
              <a:rPr lang="ko-KR" altLang="en-US" dirty="0" err="1">
                <a:latin typeface="Franklin Gothic Medium Cond"/>
                <a:ea typeface="돋움"/>
              </a:rPr>
              <a:t>if</a:t>
            </a:r>
            <a:r>
              <a:rPr lang="ko-KR" altLang="en-US" dirty="0">
                <a:latin typeface="Franklin Gothic Medium Cond"/>
                <a:ea typeface="돋움"/>
              </a:rPr>
              <a:t> </a:t>
            </a:r>
            <a:r>
              <a:rPr lang="ko-KR" altLang="en-US" dirty="0" err="1">
                <a:latin typeface="Franklin Gothic Medium Cond"/>
                <a:ea typeface="돋움"/>
              </a:rPr>
              <a:t>the</a:t>
            </a:r>
            <a:r>
              <a:rPr lang="ko-KR" altLang="en-US" dirty="0">
                <a:latin typeface="Franklin Gothic Medium Cond"/>
                <a:ea typeface="돋움"/>
              </a:rPr>
              <a:t> </a:t>
            </a:r>
            <a:r>
              <a:rPr lang="ko-KR" altLang="en-US" dirty="0" err="1">
                <a:latin typeface="Franklin Gothic Medium Cond"/>
                <a:ea typeface="돋움"/>
              </a:rPr>
              <a:t>value</a:t>
            </a:r>
            <a:r>
              <a:rPr lang="ko-KR" altLang="en-US" dirty="0">
                <a:latin typeface="Franklin Gothic Medium Cond"/>
                <a:ea typeface="돋움"/>
              </a:rPr>
              <a:t> </a:t>
            </a:r>
            <a:r>
              <a:rPr lang="ko-KR" altLang="en-US" dirty="0" err="1">
                <a:latin typeface="Franklin Gothic Medium Cond"/>
                <a:ea typeface="돋움"/>
              </a:rPr>
              <a:t>is</a:t>
            </a:r>
            <a:r>
              <a:rPr lang="ko-KR" altLang="en-US" dirty="0">
                <a:latin typeface="Franklin Gothic Medium Cond"/>
                <a:ea typeface="돋움"/>
              </a:rPr>
              <a:t> </a:t>
            </a:r>
            <a:r>
              <a:rPr lang="ko-KR" altLang="en-US" dirty="0" err="1">
                <a:latin typeface="Franklin Gothic Medium Cond"/>
                <a:ea typeface="돋움"/>
              </a:rPr>
              <a:t>high</a:t>
            </a:r>
            <a:r>
              <a:rPr lang="ko-KR" altLang="en-US" dirty="0">
                <a:latin typeface="Franklin Gothic Medium Cond"/>
                <a:ea typeface="돋움"/>
              </a:rPr>
              <a:t>, </a:t>
            </a:r>
            <a:r>
              <a:rPr lang="ko-KR" altLang="en-US" dirty="0" err="1">
                <a:latin typeface="Franklin Gothic Medium Cond"/>
                <a:ea typeface="돋움"/>
              </a:rPr>
              <a:t>it</a:t>
            </a:r>
            <a:r>
              <a:rPr lang="ko-KR" altLang="en-US" dirty="0">
                <a:latin typeface="Franklin Gothic Medium Cond"/>
                <a:ea typeface="돋움"/>
              </a:rPr>
              <a:t> </a:t>
            </a:r>
            <a:r>
              <a:rPr lang="ko-KR" altLang="en-US" dirty="0" err="1">
                <a:latin typeface="Franklin Gothic Medium Cond"/>
                <a:ea typeface="돋움"/>
              </a:rPr>
              <a:t>means</a:t>
            </a:r>
            <a:r>
              <a:rPr lang="ko-KR" altLang="en-US" dirty="0">
                <a:latin typeface="Franklin Gothic Medium Cond"/>
                <a:ea typeface="돋움"/>
              </a:rPr>
              <a:t> </a:t>
            </a:r>
            <a:r>
              <a:rPr lang="ko-KR" altLang="en-US" dirty="0" err="1">
                <a:latin typeface="Franklin Gothic Medium Cond"/>
                <a:ea typeface="돋움"/>
              </a:rPr>
              <a:t>that</a:t>
            </a:r>
            <a:r>
              <a:rPr lang="ko-KR" altLang="en-US" dirty="0">
                <a:latin typeface="Franklin Gothic Medium Cond"/>
                <a:ea typeface="돋움"/>
              </a:rPr>
              <a:t> </a:t>
            </a:r>
            <a:r>
              <a:rPr lang="ko-KR" altLang="en-US" dirty="0" err="1">
                <a:latin typeface="Franklin Gothic Medium Cond"/>
                <a:ea typeface="돋움"/>
              </a:rPr>
              <a:t>the</a:t>
            </a:r>
            <a:r>
              <a:rPr lang="ko-KR" altLang="en-US" dirty="0">
                <a:latin typeface="Franklin Gothic Medium Cond"/>
                <a:ea typeface="돋움"/>
              </a:rPr>
              <a:t> </a:t>
            </a:r>
            <a:r>
              <a:rPr lang="ko-KR" altLang="en-US" dirty="0" err="1">
                <a:latin typeface="Franklin Gothic Medium Cond"/>
                <a:ea typeface="돋움"/>
              </a:rPr>
              <a:t>soil</a:t>
            </a:r>
            <a:r>
              <a:rPr lang="ko-KR" altLang="en-US" dirty="0">
                <a:latin typeface="Franklin Gothic Medium Cond"/>
                <a:ea typeface="돋움"/>
              </a:rPr>
              <a:t> </a:t>
            </a:r>
            <a:r>
              <a:rPr lang="ko-KR" altLang="en-US" dirty="0" err="1">
                <a:latin typeface="Franklin Gothic Medium Cond"/>
                <a:ea typeface="돋움"/>
              </a:rPr>
              <a:t>is</a:t>
            </a:r>
            <a:r>
              <a:rPr lang="ko-KR" altLang="en-US" dirty="0">
                <a:latin typeface="Franklin Gothic Medium Cond"/>
                <a:ea typeface="돋움"/>
              </a:rPr>
              <a:t> </a:t>
            </a:r>
            <a:r>
              <a:rPr lang="ko-KR" altLang="en-US" dirty="0" err="1">
                <a:latin typeface="Franklin Gothic Medium Cond"/>
                <a:ea typeface="돋움"/>
              </a:rPr>
              <a:t>dry</a:t>
            </a:r>
            <a:r>
              <a:rPr lang="ko-KR" altLang="en-US" dirty="0">
                <a:latin typeface="Franklin Gothic Medium Cond"/>
                <a:ea typeface="돋움"/>
              </a:rPr>
              <a:t>. </a:t>
            </a:r>
            <a:r>
              <a:rPr lang="ko-KR" altLang="en-US" dirty="0" err="1">
                <a:latin typeface="Franklin Gothic Medium Cond"/>
                <a:ea typeface="돋움"/>
              </a:rPr>
              <a:t>This</a:t>
            </a:r>
            <a:r>
              <a:rPr lang="ko-KR" altLang="en-US" dirty="0">
                <a:latin typeface="Franklin Gothic Medium Cond"/>
                <a:ea typeface="돋움"/>
              </a:rPr>
              <a:t> </a:t>
            </a:r>
            <a:r>
              <a:rPr lang="ko-KR" altLang="en-US" dirty="0" err="1">
                <a:latin typeface="Franklin Gothic Medium Cond"/>
                <a:ea typeface="돋움"/>
              </a:rPr>
              <a:t>is</a:t>
            </a:r>
            <a:r>
              <a:rPr lang="ko-KR" altLang="en-US" dirty="0">
                <a:latin typeface="Franklin Gothic Medium Cond"/>
                <a:ea typeface="돋움"/>
              </a:rPr>
              <a:t> </a:t>
            </a:r>
            <a:r>
              <a:rPr lang="ko-KR" altLang="en-US" dirty="0" err="1">
                <a:latin typeface="Franklin Gothic Medium Cond"/>
                <a:ea typeface="돋움"/>
              </a:rPr>
              <a:t>not</a:t>
            </a:r>
            <a:r>
              <a:rPr lang="ko-KR" altLang="en-US" dirty="0">
                <a:latin typeface="Franklin Gothic Medium Cond"/>
                <a:ea typeface="돋움"/>
              </a:rPr>
              <a:t> </a:t>
            </a:r>
            <a:r>
              <a:rPr lang="ko-KR" altLang="en-US" dirty="0" err="1">
                <a:latin typeface="Franklin Gothic Medium Cond"/>
                <a:ea typeface="돋움"/>
              </a:rPr>
              <a:t>intuitive</a:t>
            </a:r>
            <a:r>
              <a:rPr lang="ko-KR" altLang="en-US" dirty="0">
                <a:latin typeface="Franklin Gothic Medium Cond"/>
                <a:ea typeface="돋움"/>
              </a:rPr>
              <a:t> </a:t>
            </a:r>
            <a:r>
              <a:rPr lang="ko-KR" altLang="en-US" dirty="0" err="1">
                <a:latin typeface="Franklin Gothic Medium Cond"/>
                <a:ea typeface="돋움"/>
              </a:rPr>
              <a:t>to</a:t>
            </a:r>
            <a:r>
              <a:rPr lang="ko-KR" altLang="en-US" dirty="0">
                <a:latin typeface="Franklin Gothic Medium Cond"/>
                <a:ea typeface="돋움"/>
              </a:rPr>
              <a:t> </a:t>
            </a:r>
            <a:r>
              <a:rPr lang="ko-KR" altLang="en-US" dirty="0" err="1">
                <a:latin typeface="Franklin Gothic Medium Cond"/>
                <a:ea typeface="돋움"/>
              </a:rPr>
              <a:t>the</a:t>
            </a:r>
            <a:r>
              <a:rPr lang="ko-KR" altLang="en-US" dirty="0">
                <a:latin typeface="Franklin Gothic Medium Cond"/>
                <a:ea typeface="돋움"/>
              </a:rPr>
              <a:t> </a:t>
            </a:r>
            <a:r>
              <a:rPr lang="ko-KR" altLang="en-US" dirty="0" err="1">
                <a:latin typeface="Franklin Gothic Medium Cond"/>
                <a:ea typeface="돋움"/>
              </a:rPr>
              <a:t>user</a:t>
            </a:r>
            <a:r>
              <a:rPr lang="ko-KR" altLang="en-US" dirty="0">
                <a:latin typeface="Franklin Gothic Medium Cond"/>
                <a:ea typeface="돋움"/>
              </a:rPr>
              <a:t>.</a:t>
            </a:r>
            <a:endParaRPr lang="ko-KR" altLang="en-US" dirty="0">
              <a:ea typeface="돋움"/>
            </a:endParaRPr>
          </a:p>
          <a:p>
            <a:pPr marL="0" indent="0">
              <a:buNone/>
            </a:pPr>
            <a:endParaRPr lang="ko-KR" altLang="en-US" dirty="0">
              <a:ea typeface="돋움"/>
            </a:endParaRPr>
          </a:p>
          <a:p>
            <a:pPr marL="0" indent="0">
              <a:buNone/>
            </a:pPr>
            <a:r>
              <a:rPr lang="ko-KR" altLang="en-US" dirty="0">
                <a:latin typeface="Franklin Gothic Medium Cond"/>
                <a:ea typeface="돋움"/>
              </a:rPr>
              <a:t>-&gt; </a:t>
            </a:r>
            <a:r>
              <a:rPr lang="ko-KR" altLang="en-US" dirty="0" err="1">
                <a:latin typeface="Franklin Gothic Medium Cond"/>
                <a:ea typeface="돋움"/>
              </a:rPr>
              <a:t>We</a:t>
            </a:r>
            <a:r>
              <a:rPr lang="ko-KR" altLang="en-US" dirty="0">
                <a:latin typeface="Franklin Gothic Medium Cond"/>
                <a:ea typeface="돋움"/>
              </a:rPr>
              <a:t> </a:t>
            </a:r>
            <a:r>
              <a:rPr lang="ko-KR" altLang="en-US" dirty="0" err="1">
                <a:latin typeface="Franklin Gothic Medium Cond"/>
                <a:ea typeface="돋움"/>
              </a:rPr>
              <a:t>can</a:t>
            </a:r>
            <a:r>
              <a:rPr lang="ko-KR" altLang="en-US" dirty="0">
                <a:latin typeface="Franklin Gothic Medium Cond"/>
                <a:ea typeface="돋움"/>
              </a:rPr>
              <a:t> </a:t>
            </a:r>
            <a:r>
              <a:rPr lang="ko-KR" altLang="en-US" dirty="0" err="1">
                <a:latin typeface="Franklin Gothic Medium Cond"/>
                <a:ea typeface="돋움"/>
              </a:rPr>
              <a:t>set</a:t>
            </a:r>
            <a:r>
              <a:rPr lang="ko-KR" altLang="en-US" dirty="0">
                <a:latin typeface="Franklin Gothic Medium Cond"/>
                <a:ea typeface="돋움"/>
              </a:rPr>
              <a:t> </a:t>
            </a:r>
            <a:r>
              <a:rPr lang="ko-KR" altLang="en-US" dirty="0" err="1">
                <a:latin typeface="Franklin Gothic Medium Cond"/>
                <a:ea typeface="돋움"/>
              </a:rPr>
              <a:t>up</a:t>
            </a:r>
            <a:r>
              <a:rPr lang="ko-KR" altLang="en-US" dirty="0">
                <a:latin typeface="Franklin Gothic Medium Cond"/>
                <a:ea typeface="돋움"/>
              </a:rPr>
              <a:t> </a:t>
            </a:r>
            <a:r>
              <a:rPr lang="ko-KR" altLang="en-US" dirty="0" err="1">
                <a:latin typeface="Franklin Gothic Medium Cond"/>
                <a:ea typeface="돋움"/>
              </a:rPr>
              <a:t>a</a:t>
            </a:r>
            <a:r>
              <a:rPr lang="ko-KR" altLang="en-US" dirty="0">
                <a:latin typeface="Franklin Gothic Medium Cond"/>
                <a:ea typeface="돋움"/>
              </a:rPr>
              <a:t> </a:t>
            </a:r>
            <a:r>
              <a:rPr lang="ko-KR" altLang="en-US" dirty="0" err="1">
                <a:latin typeface="Franklin Gothic Medium Cond"/>
                <a:ea typeface="돋움"/>
              </a:rPr>
              <a:t>calibration</a:t>
            </a:r>
            <a:r>
              <a:rPr lang="ko-KR" altLang="en-US" dirty="0">
                <a:latin typeface="Franklin Gothic Medium Cond"/>
                <a:ea typeface="돋움"/>
              </a:rPr>
              <a:t> </a:t>
            </a:r>
            <a:r>
              <a:rPr lang="ko-KR" altLang="en-US" dirty="0" err="1">
                <a:latin typeface="Franklin Gothic Medium Cond"/>
                <a:ea typeface="돋움"/>
              </a:rPr>
              <a:t>system</a:t>
            </a:r>
            <a:r>
              <a:rPr lang="ko-KR" altLang="en-US" dirty="0">
                <a:latin typeface="Franklin Gothic Medium Cond"/>
                <a:ea typeface="돋움"/>
              </a:rPr>
              <a:t> </a:t>
            </a:r>
            <a:r>
              <a:rPr lang="ko-KR" altLang="en-US" dirty="0" err="1">
                <a:latin typeface="Franklin Gothic Medium Cond"/>
                <a:ea typeface="돋움"/>
              </a:rPr>
              <a:t>using</a:t>
            </a:r>
            <a:r>
              <a:rPr lang="ko-KR" altLang="en-US" dirty="0">
                <a:latin typeface="Franklin Gothic Medium Cond"/>
                <a:ea typeface="돋움"/>
              </a:rPr>
              <a:t> </a:t>
            </a:r>
            <a:r>
              <a:rPr lang="ko-KR" altLang="en-US" dirty="0" err="1">
                <a:latin typeface="Franklin Gothic Medium Cond"/>
                <a:ea typeface="돋움"/>
              </a:rPr>
              <a:t>principles</a:t>
            </a:r>
            <a:r>
              <a:rPr lang="ko-KR" altLang="en-US" dirty="0">
                <a:latin typeface="Franklin Gothic Medium Cond"/>
                <a:ea typeface="돋움"/>
              </a:rPr>
              <a:t> of </a:t>
            </a:r>
            <a:r>
              <a:rPr lang="ko-KR" altLang="en-US" dirty="0" err="1">
                <a:latin typeface="Franklin Gothic Medium Cond"/>
                <a:ea typeface="돋움"/>
              </a:rPr>
              <a:t>the</a:t>
            </a:r>
            <a:r>
              <a:rPr lang="ko-KR" altLang="en-US" dirty="0">
                <a:latin typeface="Franklin Gothic Medium Cond"/>
                <a:ea typeface="돋움"/>
              </a:rPr>
              <a:t> </a:t>
            </a:r>
            <a:r>
              <a:rPr lang="ko-KR" altLang="en-US" dirty="0" err="1">
                <a:latin typeface="Franklin Gothic Medium Cond"/>
                <a:ea typeface="돋움"/>
              </a:rPr>
              <a:t>tensiometer</a:t>
            </a:r>
            <a:r>
              <a:rPr lang="ko-KR" altLang="en-US" dirty="0">
                <a:latin typeface="Franklin Gothic Medium Cond"/>
                <a:ea typeface="돋움"/>
              </a:rPr>
              <a:t> </a:t>
            </a:r>
            <a:r>
              <a:rPr lang="ko-KR" altLang="en-US" dirty="0" err="1">
                <a:latin typeface="Franklin Gothic Medium Cond"/>
                <a:ea typeface="돋움"/>
              </a:rPr>
              <a:t>to</a:t>
            </a:r>
            <a:r>
              <a:rPr lang="ko-KR" altLang="en-US" dirty="0">
                <a:latin typeface="Franklin Gothic Medium Cond"/>
                <a:ea typeface="돋움"/>
              </a:rPr>
              <a:t> </a:t>
            </a:r>
            <a:r>
              <a:rPr lang="ko-KR" altLang="en-US" dirty="0" err="1">
                <a:latin typeface="Franklin Gothic Medium Cond"/>
                <a:ea typeface="돋움"/>
              </a:rPr>
              <a:t>get</a:t>
            </a:r>
            <a:r>
              <a:rPr lang="ko-KR" altLang="en-US" dirty="0">
                <a:latin typeface="Franklin Gothic Medium Cond"/>
                <a:ea typeface="돋움"/>
              </a:rPr>
              <a:t> </a:t>
            </a:r>
            <a:r>
              <a:rPr lang="ko-KR" altLang="en-US" dirty="0" err="1">
                <a:latin typeface="Franklin Gothic Medium Cond"/>
                <a:ea typeface="돋움"/>
              </a:rPr>
              <a:t>more</a:t>
            </a:r>
            <a:r>
              <a:rPr lang="ko-KR" altLang="en-US" dirty="0">
                <a:latin typeface="Franklin Gothic Medium Cond"/>
                <a:ea typeface="돋움"/>
              </a:rPr>
              <a:t> </a:t>
            </a:r>
            <a:r>
              <a:rPr lang="ko-KR" altLang="en-US" dirty="0" err="1">
                <a:latin typeface="Franklin Gothic Medium Cond"/>
                <a:ea typeface="돋움"/>
              </a:rPr>
              <a:t>accurate</a:t>
            </a:r>
            <a:r>
              <a:rPr lang="ko-KR" altLang="en-US" dirty="0">
                <a:latin typeface="Franklin Gothic Medium Cond"/>
                <a:ea typeface="돋움"/>
              </a:rPr>
              <a:t> </a:t>
            </a:r>
            <a:r>
              <a:rPr lang="ko-KR" altLang="en-US" dirty="0" err="1">
                <a:latin typeface="Franklin Gothic Medium Cond"/>
                <a:ea typeface="돋움"/>
              </a:rPr>
              <a:t>values</a:t>
            </a:r>
            <a:r>
              <a:rPr lang="ko-KR" altLang="en-US" dirty="0">
                <a:latin typeface="Franklin Gothic Medium Cond"/>
                <a:ea typeface="돋움"/>
              </a:rPr>
              <a:t>. [</a:t>
            </a:r>
            <a:r>
              <a:rPr lang="en-US" altLang="ko-KR" dirty="0">
                <a:latin typeface="Franklin Gothic Medium Cond"/>
                <a:ea typeface="돋움"/>
              </a:rPr>
              <a:t>5</a:t>
            </a:r>
            <a:r>
              <a:rPr lang="ko-KR" altLang="en-US" dirty="0">
                <a:latin typeface="Franklin Gothic Medium Cond"/>
                <a:ea typeface="돋움"/>
              </a:rPr>
              <a:t>]</a:t>
            </a:r>
          </a:p>
        </p:txBody>
      </p:sp>
      <p:sp>
        <p:nvSpPr>
          <p:cNvPr id="11" name="슬라이드 번호 개체 틀 10">
            <a:extLst>
              <a:ext uri="{FF2B5EF4-FFF2-40B4-BE49-F238E27FC236}">
                <a16:creationId xmlns:a16="http://schemas.microsoft.com/office/drawing/2014/main" id="{0A70D729-A3F9-4DD9-9B3E-F772ECAD5591}"/>
              </a:ext>
            </a:extLst>
          </p:cNvPr>
          <p:cNvSpPr>
            <a:spLocks noGrp="1"/>
          </p:cNvSpPr>
          <p:nvPr>
            <p:ph type="sldNum" sz="quarter" idx="4"/>
          </p:nvPr>
        </p:nvSpPr>
        <p:spPr/>
        <p:txBody>
          <a:bodyPr/>
          <a:lstStyle/>
          <a:p>
            <a:fld id="{8A7A6979-0714-4377-B894-6BE4C2D6E202}" type="slidenum">
              <a:rPr lang="en-US" smtClean="0"/>
              <a:pPr/>
              <a:t>20</a:t>
            </a:fld>
            <a:endParaRPr lang="ko-KR" altLang="en-US"/>
          </a:p>
        </p:txBody>
      </p:sp>
      <p:sp>
        <p:nvSpPr>
          <p:cNvPr id="13" name="TextBox 12">
            <a:extLst>
              <a:ext uri="{FF2B5EF4-FFF2-40B4-BE49-F238E27FC236}">
                <a16:creationId xmlns:a16="http://schemas.microsoft.com/office/drawing/2014/main" id="{40E03585-6ED4-4BD0-9B04-4AF60085B562}"/>
              </a:ext>
            </a:extLst>
          </p:cNvPr>
          <p:cNvSpPr txBox="1"/>
          <p:nvPr/>
        </p:nvSpPr>
        <p:spPr>
          <a:xfrm>
            <a:off x="356187" y="5519265"/>
            <a:ext cx="72601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800" dirty="0">
                <a:latin typeface="Amasis MT Pro"/>
                <a:ea typeface="돋움"/>
              </a:rPr>
              <a:t>[</a:t>
            </a:r>
            <a:r>
              <a:rPr lang="en-US" altLang="ko-KR" sz="800" dirty="0">
                <a:latin typeface="Amasis MT Pro"/>
                <a:ea typeface="돋움"/>
              </a:rPr>
              <a:t>4]</a:t>
            </a:r>
            <a:r>
              <a:rPr lang="ko-KR" altLang="en-US" sz="800" dirty="0">
                <a:latin typeface="Amasis MT Pro"/>
                <a:ea typeface="돋움"/>
              </a:rPr>
              <a:t> </a:t>
            </a:r>
            <a:r>
              <a:rPr lang="ko-KR" altLang="en-US" sz="800" dirty="0" err="1">
                <a:latin typeface="Amasis MT Pro"/>
                <a:ea typeface="돋움"/>
              </a:rPr>
              <a:t>Electropeak</a:t>
            </a:r>
            <a:r>
              <a:rPr lang="ko-KR" altLang="en-US" sz="800" dirty="0">
                <a:latin typeface="Amasis MT Pro"/>
                <a:ea typeface="돋움"/>
              </a:rPr>
              <a:t>, "</a:t>
            </a:r>
            <a:r>
              <a:rPr lang="ko-KR" altLang="en-US" sz="800" dirty="0" err="1">
                <a:latin typeface="Amasis MT Pro"/>
                <a:ea typeface="돋움"/>
              </a:rPr>
              <a:t>Complete</a:t>
            </a:r>
            <a:r>
              <a:rPr lang="ko-KR" altLang="en-US" sz="800" dirty="0">
                <a:latin typeface="Amasis MT Pro"/>
                <a:ea typeface="돋움"/>
              </a:rPr>
              <a:t> </a:t>
            </a:r>
            <a:r>
              <a:rPr lang="ko-KR" altLang="en-US" sz="800" dirty="0" err="1">
                <a:latin typeface="Amasis MT Pro"/>
                <a:ea typeface="돋움"/>
              </a:rPr>
              <a:t>Guide</a:t>
            </a:r>
            <a:r>
              <a:rPr lang="ko-KR" altLang="en-US" sz="800" dirty="0">
                <a:latin typeface="Amasis MT Pro"/>
                <a:ea typeface="돋움"/>
              </a:rPr>
              <a:t> </a:t>
            </a:r>
            <a:r>
              <a:rPr lang="ko-KR" altLang="en-US" sz="800" dirty="0" err="1">
                <a:latin typeface="Amasis MT Pro"/>
                <a:ea typeface="돋움"/>
              </a:rPr>
              <a:t>to</a:t>
            </a:r>
            <a:r>
              <a:rPr lang="ko-KR" altLang="en-US" sz="800" dirty="0">
                <a:latin typeface="Amasis MT Pro"/>
                <a:ea typeface="돋움"/>
              </a:rPr>
              <a:t> </a:t>
            </a:r>
            <a:r>
              <a:rPr lang="ko-KR" altLang="en-US" sz="800" dirty="0" err="1">
                <a:latin typeface="Amasis MT Pro"/>
                <a:ea typeface="돋움"/>
              </a:rPr>
              <a:t>Use</a:t>
            </a:r>
            <a:r>
              <a:rPr lang="ko-KR" altLang="en-US" sz="800" dirty="0">
                <a:latin typeface="Amasis MT Pro"/>
                <a:ea typeface="돋움"/>
              </a:rPr>
              <a:t> </a:t>
            </a:r>
            <a:r>
              <a:rPr lang="ko-KR" altLang="en-US" sz="800" dirty="0" err="1">
                <a:latin typeface="Amasis MT Pro"/>
                <a:ea typeface="돋움"/>
              </a:rPr>
              <a:t>Soil</a:t>
            </a:r>
            <a:r>
              <a:rPr lang="ko-KR" altLang="en-US" sz="800" dirty="0">
                <a:latin typeface="Amasis MT Pro"/>
                <a:ea typeface="돋움"/>
              </a:rPr>
              <a:t> </a:t>
            </a:r>
            <a:r>
              <a:rPr lang="ko-KR" altLang="en-US" sz="800" dirty="0" err="1">
                <a:latin typeface="Amasis MT Pro"/>
                <a:ea typeface="돋움"/>
              </a:rPr>
              <a:t>Moisture</a:t>
            </a:r>
            <a:r>
              <a:rPr lang="ko-KR" altLang="en-US" sz="800" dirty="0">
                <a:latin typeface="Amasis MT Pro"/>
                <a:ea typeface="돋움"/>
              </a:rPr>
              <a:t> </a:t>
            </a:r>
            <a:r>
              <a:rPr lang="ko-KR" altLang="en-US" sz="800" dirty="0" err="1">
                <a:latin typeface="Amasis MT Pro"/>
                <a:ea typeface="돋움"/>
              </a:rPr>
              <a:t>Sensor</a:t>
            </a:r>
            <a:r>
              <a:rPr lang="ko-KR" altLang="en-US" sz="800" dirty="0">
                <a:latin typeface="Amasis MT Pro"/>
                <a:ea typeface="돋움"/>
              </a:rPr>
              <a:t> </a:t>
            </a:r>
            <a:r>
              <a:rPr lang="ko-KR" altLang="en-US" sz="800" dirty="0" err="1">
                <a:latin typeface="Amasis MT Pro"/>
                <a:ea typeface="돋움"/>
              </a:rPr>
              <a:t>w</a:t>
            </a:r>
            <a:r>
              <a:rPr lang="ko-KR" altLang="en-US" sz="800" dirty="0">
                <a:latin typeface="Amasis MT Pro"/>
                <a:ea typeface="돋움"/>
              </a:rPr>
              <a:t>/ </a:t>
            </a:r>
            <a:r>
              <a:rPr lang="ko-KR" altLang="en-US" sz="800" dirty="0" err="1">
                <a:latin typeface="Amasis MT Pro"/>
                <a:ea typeface="돋움"/>
              </a:rPr>
              <a:t>Examples</a:t>
            </a:r>
            <a:r>
              <a:rPr lang="ko-KR" altLang="en-US" sz="800" dirty="0">
                <a:latin typeface="Amasis MT Pro"/>
                <a:ea typeface="돋움"/>
              </a:rPr>
              <a:t>", </a:t>
            </a:r>
            <a:r>
              <a:rPr lang="ko-KR" altLang="en-US" sz="800" dirty="0" err="1">
                <a:latin typeface="Amasis MT Pro"/>
                <a:ea typeface="돋움"/>
              </a:rPr>
              <a:t>Arduino</a:t>
            </a:r>
            <a:r>
              <a:rPr lang="ko-KR" altLang="en-US" sz="800" dirty="0">
                <a:latin typeface="Amasis MT Pro"/>
                <a:ea typeface="돋움"/>
              </a:rPr>
              <a:t> Project </a:t>
            </a:r>
            <a:r>
              <a:rPr lang="ko-KR" altLang="en-US" sz="800" dirty="0" err="1">
                <a:latin typeface="Amasis MT Pro"/>
                <a:ea typeface="돋움"/>
              </a:rPr>
              <a:t>Hub</a:t>
            </a:r>
            <a:r>
              <a:rPr lang="ko-KR" altLang="en-US" sz="800" dirty="0">
                <a:latin typeface="Amasis MT Pro"/>
                <a:ea typeface="돋움"/>
              </a:rPr>
              <a:t>, 2019. [</a:t>
            </a:r>
            <a:r>
              <a:rPr lang="ko-KR" altLang="en-US" sz="800" dirty="0" err="1">
                <a:latin typeface="Amasis MT Pro"/>
                <a:ea typeface="돋움"/>
              </a:rPr>
              <a:t>Online</a:t>
            </a:r>
            <a:r>
              <a:rPr lang="ko-KR" altLang="en-US" sz="800" dirty="0">
                <a:latin typeface="Amasis MT Pro"/>
                <a:ea typeface="돋움"/>
              </a:rPr>
              <a:t>]. </a:t>
            </a:r>
            <a:r>
              <a:rPr lang="ko-KR" altLang="en-US" sz="800" dirty="0" err="1">
                <a:latin typeface="Amasis MT Pro"/>
                <a:ea typeface="돋움"/>
              </a:rPr>
              <a:t>Available</a:t>
            </a:r>
            <a:r>
              <a:rPr lang="ko-KR" altLang="en-US" sz="800" dirty="0">
                <a:latin typeface="Amasis MT Pro"/>
                <a:ea typeface="돋움"/>
              </a:rPr>
              <a:t> : </a:t>
            </a:r>
            <a:r>
              <a:rPr lang="ko-KR" sz="800" dirty="0">
                <a:latin typeface="Amasis MT Pro"/>
                <a:ea typeface="+mn-lt"/>
                <a:cs typeface="+mn-lt"/>
                <a:hlinkClick r:id="rId4"/>
              </a:rPr>
              <a:t>https://create.arduino.cc/projecthub/electropeak/complete-guide-to-use-soil-moisture-sensor-w-examples-756b1f</a:t>
            </a:r>
            <a:r>
              <a:rPr lang="en-US" altLang="ko-KR" sz="800" dirty="0">
                <a:latin typeface="Amasis MT Pro"/>
                <a:ea typeface="+mn-lt"/>
                <a:cs typeface="+mn-lt"/>
              </a:rPr>
              <a:t>. [Accessed: Aug. 18, 2021]</a:t>
            </a:r>
          </a:p>
          <a:p>
            <a:r>
              <a:rPr lang="en-US" altLang="ko-KR" sz="800">
                <a:latin typeface="Amasis MT Pro"/>
                <a:ea typeface="돋움"/>
              </a:rPr>
              <a:t>[5] </a:t>
            </a:r>
            <a:r>
              <a:rPr lang="en-US" altLang="ko-KR" sz="800" dirty="0" err="1">
                <a:latin typeface="Amasis MT Pro"/>
                <a:ea typeface="돋움"/>
              </a:rPr>
              <a:t>ltrium</a:t>
            </a:r>
            <a:r>
              <a:rPr lang="en-US" altLang="ko-KR" sz="800" dirty="0">
                <a:latin typeface="Amasis MT Pro"/>
                <a:ea typeface="돋움"/>
              </a:rPr>
              <a:t>, "Soil Moisture Sensor Calibration", </a:t>
            </a:r>
            <a:r>
              <a:rPr lang="en-US" altLang="ko-KR" sz="800" dirty="0" err="1">
                <a:latin typeface="Amasis MT Pro"/>
                <a:ea typeface="돋움"/>
              </a:rPr>
              <a:t>Instructabales</a:t>
            </a:r>
            <a:r>
              <a:rPr lang="en-US" altLang="ko-KR" sz="800" dirty="0">
                <a:latin typeface="Amasis MT Pro"/>
                <a:ea typeface="돋움"/>
              </a:rPr>
              <a:t>, 2020. [Online]. Available: </a:t>
            </a:r>
            <a:r>
              <a:rPr lang="en-US" sz="800" dirty="0">
                <a:latin typeface="Amasis MT Pro"/>
                <a:ea typeface="+mn-lt"/>
                <a:cs typeface="+mn-lt"/>
                <a:hlinkClick r:id="rId5"/>
              </a:rPr>
              <a:t>https://www.instructables.com/Soil-Moisture-Sensor-Calibration/</a:t>
            </a:r>
            <a:r>
              <a:rPr lang="en-US" sz="800" dirty="0">
                <a:latin typeface="Amasis MT Pro"/>
                <a:ea typeface="+mn-lt"/>
                <a:cs typeface="+mn-lt"/>
              </a:rPr>
              <a:t>. [Accessed: Aug. 18, 2021]</a:t>
            </a:r>
            <a:endParaRPr lang="en-US" altLang="ko-KR" sz="800" dirty="0">
              <a:latin typeface="Amasis MT Pro"/>
              <a:ea typeface="돋움"/>
            </a:endParaRPr>
          </a:p>
        </p:txBody>
      </p:sp>
    </p:spTree>
    <p:extLst>
      <p:ext uri="{BB962C8B-B14F-4D97-AF65-F5344CB8AC3E}">
        <p14:creationId xmlns:p14="http://schemas.microsoft.com/office/powerpoint/2010/main" val="795369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C53CDA-897C-4DB3-81E5-235805719C98}"/>
              </a:ext>
            </a:extLst>
          </p:cNvPr>
          <p:cNvSpPr>
            <a:spLocks noGrp="1"/>
          </p:cNvSpPr>
          <p:nvPr>
            <p:ph type="ctrTitle"/>
          </p:nvPr>
        </p:nvSpPr>
        <p:spPr/>
        <p:txBody>
          <a:bodyPr/>
          <a:lstStyle/>
          <a:p>
            <a:r>
              <a:rPr lang="ko-KR" altLang="en-US" b="1">
                <a:latin typeface="Amasis MT Pro"/>
                <a:ea typeface="돋움"/>
              </a:rPr>
              <a:t>Future Plans</a:t>
            </a:r>
          </a:p>
        </p:txBody>
      </p:sp>
      <p:sp>
        <p:nvSpPr>
          <p:cNvPr id="4" name="텍스트 개체 틀 3">
            <a:extLst>
              <a:ext uri="{FF2B5EF4-FFF2-40B4-BE49-F238E27FC236}">
                <a16:creationId xmlns:a16="http://schemas.microsoft.com/office/drawing/2014/main" id="{D0B1A928-43B9-48F6-B7F0-A444A8EC741D}"/>
              </a:ext>
            </a:extLst>
          </p:cNvPr>
          <p:cNvSpPr>
            <a:spLocks noGrp="1"/>
          </p:cNvSpPr>
          <p:nvPr>
            <p:ph type="body" sz="quarter" idx="14"/>
          </p:nvPr>
        </p:nvSpPr>
        <p:spPr>
          <a:xfrm>
            <a:off x="1472971" y="2012090"/>
            <a:ext cx="7184394" cy="3736302"/>
          </a:xfrm>
        </p:spPr>
        <p:txBody>
          <a:bodyPr vert="horz" lIns="0" tIns="0" rIns="0" bIns="0" rtlCol="0" anchor="t">
            <a:normAutofit/>
          </a:bodyPr>
          <a:lstStyle/>
          <a:p>
            <a:r>
              <a:rPr lang="en" altLang="ko-KR">
                <a:latin typeface="Amasis MT Pro"/>
                <a:ea typeface="돋움"/>
              </a:rPr>
              <a:t>improve previous limitations</a:t>
            </a:r>
          </a:p>
          <a:p>
            <a:r>
              <a:rPr lang="en" altLang="ko-KR">
                <a:latin typeface="Amasis MT Pro"/>
                <a:ea typeface="돋움"/>
              </a:rPr>
              <a:t>simple &amp; easy UI</a:t>
            </a:r>
          </a:p>
        </p:txBody>
      </p:sp>
      <p:sp>
        <p:nvSpPr>
          <p:cNvPr id="6" name="슬라이드 번호 개체 틀 5">
            <a:extLst>
              <a:ext uri="{FF2B5EF4-FFF2-40B4-BE49-F238E27FC236}">
                <a16:creationId xmlns:a16="http://schemas.microsoft.com/office/drawing/2014/main" id="{003F4EE1-3428-4FAC-875C-F340D9DEC300}"/>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3" name="부제목 8">
            <a:extLst>
              <a:ext uri="{FF2B5EF4-FFF2-40B4-BE49-F238E27FC236}">
                <a16:creationId xmlns:a16="http://schemas.microsoft.com/office/drawing/2014/main" id="{0EAF1DC3-C91C-4300-BF4D-A31DCEF386C5}"/>
              </a:ext>
            </a:extLst>
          </p:cNvPr>
          <p:cNvSpPr>
            <a:spLocks noGrp="1"/>
          </p:cNvSpPr>
          <p:nvPr>
            <p:ph type="subTitle" idx="1"/>
          </p:nvPr>
        </p:nvSpPr>
        <p:spPr>
          <a:xfrm>
            <a:off x="1128501" y="1345166"/>
            <a:ext cx="6914445" cy="338554"/>
          </a:xfrm>
        </p:spPr>
        <p:txBody>
          <a:bodyPr/>
          <a:lstStyle/>
          <a:p>
            <a:r>
              <a:rPr lang="en-US" altLang="ko-KR">
                <a:latin typeface="Amasis MT Pro"/>
                <a:ea typeface="돋움"/>
              </a:rPr>
              <a:t>Future Plans</a:t>
            </a:r>
            <a:endParaRPr lang="ko-KR">
              <a:latin typeface="Amasis MT Pro"/>
            </a:endParaRPr>
          </a:p>
        </p:txBody>
      </p:sp>
    </p:spTree>
    <p:extLst>
      <p:ext uri="{BB962C8B-B14F-4D97-AF65-F5344CB8AC3E}">
        <p14:creationId xmlns:p14="http://schemas.microsoft.com/office/powerpoint/2010/main" val="2508229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dirty="0" smtClean="0"/>
              <a:pPr/>
              <a:t>22</a:t>
            </a:fld>
            <a:endParaRPr lang="en-US"/>
          </a:p>
        </p:txBody>
      </p:sp>
      <p:sp>
        <p:nvSpPr>
          <p:cNvPr id="9" name="Title 1">
            <a:extLst>
              <a:ext uri="{FF2B5EF4-FFF2-40B4-BE49-F238E27FC236}">
                <a16:creationId xmlns:a16="http://schemas.microsoft.com/office/drawing/2014/main" id="{95C2CD9E-E7C1-4BF1-B1DC-2CF362F2E9B6}"/>
              </a:ext>
            </a:extLst>
          </p:cNvPr>
          <p:cNvSpPr>
            <a:spLocks noGrp="1"/>
          </p:cNvSpPr>
          <p:nvPr/>
        </p:nvSpPr>
        <p:spPr bwMode="blackWhite">
          <a:xfrm>
            <a:off x="1004110" y="2508583"/>
            <a:ext cx="5500897" cy="830997"/>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6000" b="0" i="1" kern="1200" cap="none" spc="0" baseline="0">
                <a:solidFill>
                  <a:schemeClr val="bg1"/>
                </a:solidFill>
                <a:latin typeface="Franklin Gothic Medium" panose="020B0603020102020204" pitchFamily="34" charset="0"/>
                <a:ea typeface="+mj-ea"/>
                <a:cs typeface="+mj-cs"/>
              </a:defRPr>
            </a:lvl1pPr>
          </a:lstStyle>
          <a:p>
            <a:r>
              <a:rPr lang="en-US"/>
              <a:t>Thank You</a:t>
            </a:r>
          </a:p>
        </p:txBody>
      </p:sp>
    </p:spTree>
    <p:extLst>
      <p:ext uri="{BB962C8B-B14F-4D97-AF65-F5344CB8AC3E}">
        <p14:creationId xmlns:p14="http://schemas.microsoft.com/office/powerpoint/2010/main" val="1564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65A6F773-4226-480C-B293-15979C4B45A4}"/>
              </a:ext>
            </a:extLst>
          </p:cNvPr>
          <p:cNvSpPr>
            <a:spLocks noGrp="1"/>
          </p:cNvSpPr>
          <p:nvPr>
            <p:ph type="subTitle" idx="1"/>
          </p:nvPr>
        </p:nvSpPr>
        <p:spPr/>
        <p:txBody>
          <a:bodyPr/>
          <a:lstStyle/>
          <a:p>
            <a:r>
              <a:rPr lang="ko-KR" altLang="en-US">
                <a:latin typeface="Amasis MT Pro"/>
                <a:ea typeface="돋움"/>
              </a:rPr>
              <a:t>Project Goal</a:t>
            </a:r>
          </a:p>
        </p:txBody>
      </p:sp>
      <p:sp>
        <p:nvSpPr>
          <p:cNvPr id="4" name="텍스트 개체 틀 3">
            <a:extLst>
              <a:ext uri="{FF2B5EF4-FFF2-40B4-BE49-F238E27FC236}">
                <a16:creationId xmlns:a16="http://schemas.microsoft.com/office/drawing/2014/main" id="{B54E046E-3714-4EED-9C1B-BA7015722B33}"/>
              </a:ext>
            </a:extLst>
          </p:cNvPr>
          <p:cNvSpPr>
            <a:spLocks noGrp="1"/>
          </p:cNvSpPr>
          <p:nvPr>
            <p:ph type="body" sz="quarter" idx="14"/>
          </p:nvPr>
        </p:nvSpPr>
        <p:spPr>
          <a:xfrm>
            <a:off x="1580826" y="2131305"/>
            <a:ext cx="6462119" cy="3411537"/>
          </a:xfrm>
        </p:spPr>
        <p:txBody>
          <a:bodyPr vert="horz" lIns="0" tIns="0" rIns="0" bIns="0" rtlCol="0" anchor="t">
            <a:normAutofit/>
          </a:bodyPr>
          <a:lstStyle/>
          <a:p>
            <a:r>
              <a:rPr lang="en-US" altLang="ko-KR" sz="2400">
                <a:latin typeface="Amasis MT Pro"/>
                <a:ea typeface="돋움"/>
              </a:rPr>
              <a:t>monitor &amp; maintain various sensor data </a:t>
            </a:r>
            <a:br>
              <a:rPr lang="en-US" altLang="ko-KR" sz="2400">
                <a:latin typeface="Amasis MT Pro"/>
                <a:ea typeface="돋움"/>
              </a:rPr>
            </a:br>
            <a:r>
              <a:rPr lang="en-US" altLang="ko-KR" sz="2400">
                <a:latin typeface="Amasis MT Pro"/>
                <a:ea typeface="돋움"/>
              </a:rPr>
              <a:t>by using Node-Red platform</a:t>
            </a:r>
            <a:endParaRPr lang="ko-KR" altLang="en-US" sz="2400">
              <a:latin typeface="Amasis MT Pro"/>
              <a:ea typeface="돋움"/>
            </a:endParaRPr>
          </a:p>
          <a:p>
            <a:endParaRPr lang="en-US" altLang="ko-KR" sz="2400">
              <a:latin typeface="Amasis MT Pro"/>
              <a:ea typeface="돋움"/>
            </a:endParaRPr>
          </a:p>
          <a:p>
            <a:r>
              <a:rPr lang="en-US" altLang="ko-KR" sz="2400">
                <a:latin typeface="Amasis MT Pro"/>
                <a:ea typeface="돋움"/>
              </a:rPr>
              <a:t>manage the long-distance data transmission </a:t>
            </a:r>
            <a:br>
              <a:rPr lang="en-US" altLang="ko-KR" sz="2400">
                <a:latin typeface="Amasis MT Pro"/>
                <a:ea typeface="돋움"/>
              </a:rPr>
            </a:br>
            <a:r>
              <a:rPr lang="en-US" altLang="ko-KR" sz="2400">
                <a:latin typeface="Amasis MT Pro"/>
                <a:ea typeface="돋움"/>
              </a:rPr>
              <a:t>by using LoRa and MQTT protocol</a:t>
            </a:r>
          </a:p>
          <a:p>
            <a:endParaRPr lang="en-US" altLang="ko-KR" sz="2400">
              <a:latin typeface="Amasis MT Pro"/>
              <a:ea typeface="돋움"/>
            </a:endParaRPr>
          </a:p>
          <a:p>
            <a:r>
              <a:rPr lang="en-US" altLang="ko-KR" sz="2400">
                <a:latin typeface="Amasis MT Pro"/>
                <a:ea typeface="돋움"/>
              </a:rPr>
              <a:t>use Solar Power so farmers don't need to replace batteries and run cables for all station</a:t>
            </a:r>
            <a:endParaRPr lang="en-US" sz="2400">
              <a:latin typeface="Amasis MT Pro"/>
              <a:ea typeface="돋움"/>
            </a:endParaRPr>
          </a:p>
          <a:p>
            <a:endParaRPr lang="en-US" altLang="ko-KR" sz="2400" b="1">
              <a:latin typeface="Amasis MT Pro"/>
              <a:ea typeface="돋움"/>
            </a:endParaRPr>
          </a:p>
          <a:p>
            <a:endParaRPr lang="en-US" sz="2400" b="1">
              <a:latin typeface="Amasis MT Pro"/>
              <a:ea typeface="돋움"/>
            </a:endParaRPr>
          </a:p>
        </p:txBody>
      </p:sp>
      <p:sp>
        <p:nvSpPr>
          <p:cNvPr id="5" name="슬라이드 번호 개체 틀 4">
            <a:extLst>
              <a:ext uri="{FF2B5EF4-FFF2-40B4-BE49-F238E27FC236}">
                <a16:creationId xmlns:a16="http://schemas.microsoft.com/office/drawing/2014/main" id="{3D4C8ED0-4793-415F-A0F7-DE8AA4B93878}"/>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9" name="제목 1">
            <a:extLst>
              <a:ext uri="{FF2B5EF4-FFF2-40B4-BE49-F238E27FC236}">
                <a16:creationId xmlns:a16="http://schemas.microsoft.com/office/drawing/2014/main" id="{5C7896C1-8225-4F5E-94D3-14ECC327B3E9}"/>
              </a:ext>
            </a:extLst>
          </p:cNvPr>
          <p:cNvSpPr txBox="1">
            <a:spLocks/>
          </p:cNvSpPr>
          <p:nvPr/>
        </p:nvSpPr>
        <p:spPr bwMode="blackWhite">
          <a:xfrm>
            <a:off x="164138" y="573895"/>
            <a:ext cx="8307781" cy="5539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200" b="0" i="1" kern="1200" cap="none" spc="0" baseline="0">
                <a:solidFill>
                  <a:schemeClr val="tx2"/>
                </a:solidFill>
                <a:latin typeface="Franklin Gothic Medium" panose="020B0603020102020204" pitchFamily="34" charset="0"/>
                <a:ea typeface="+mj-ea"/>
                <a:cs typeface="+mj-cs"/>
              </a:defRPr>
            </a:lvl1pPr>
          </a:lstStyle>
          <a:p>
            <a:r>
              <a:rPr lang="en-US" sz="2000" i="0" dirty="0">
                <a:latin typeface="Franklin Gothic Medium"/>
                <a:ea typeface="돋움"/>
              </a:rPr>
              <a:t>IoT Environmental Monitoring System Using </a:t>
            </a:r>
            <a:r>
              <a:rPr lang="en-US" sz="2000" i="0" dirty="0" err="1">
                <a:latin typeface="Franklin Gothic Medium"/>
                <a:ea typeface="돋움"/>
              </a:rPr>
              <a:t>LoRaWAN</a:t>
            </a:r>
            <a:r>
              <a:rPr lang="en-US" sz="2000" i="0" dirty="0">
                <a:latin typeface="Franklin Gothic Medium"/>
                <a:ea typeface="돋움"/>
              </a:rPr>
              <a:t>, MQTT and Node-RED</a:t>
            </a:r>
          </a:p>
          <a:p>
            <a:endParaRPr lang="en-US" sz="2000" i="0">
              <a:latin typeface="Franklin Gothic Medium"/>
              <a:ea typeface="돋움"/>
            </a:endParaRPr>
          </a:p>
        </p:txBody>
      </p:sp>
    </p:spTree>
    <p:extLst>
      <p:ext uri="{BB962C8B-B14F-4D97-AF65-F5344CB8AC3E}">
        <p14:creationId xmlns:p14="http://schemas.microsoft.com/office/powerpoint/2010/main" val="153029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D6C0439D-312F-43C3-A752-D0FDE80C5C0B}"/>
              </a:ext>
            </a:extLst>
          </p:cNvPr>
          <p:cNvSpPr>
            <a:spLocks noGrp="1"/>
          </p:cNvSpPr>
          <p:nvPr>
            <p:ph type="sldNum" sz="quarter" idx="4"/>
          </p:nvPr>
        </p:nvSpPr>
        <p:spPr/>
        <p:txBody>
          <a:bodyPr/>
          <a:lstStyle/>
          <a:p>
            <a:fld id="{8A7A6979-0714-4377-B894-6BE4C2D6E202}" type="slidenum">
              <a:rPr lang="en-US" smtClean="0"/>
              <a:pPr/>
              <a:t>4</a:t>
            </a:fld>
            <a:endParaRPr lang="en-US"/>
          </a:p>
        </p:txBody>
      </p:sp>
      <p:graphicFrame>
        <p:nvGraphicFramePr>
          <p:cNvPr id="7" name="다이어그램 7">
            <a:extLst>
              <a:ext uri="{FF2B5EF4-FFF2-40B4-BE49-F238E27FC236}">
                <a16:creationId xmlns:a16="http://schemas.microsoft.com/office/drawing/2014/main" id="{65332F79-9FC8-4488-BED4-25899E631E93}"/>
              </a:ext>
            </a:extLst>
          </p:cNvPr>
          <p:cNvGraphicFramePr/>
          <p:nvPr>
            <p:extLst>
              <p:ext uri="{D42A27DB-BD31-4B8C-83A1-F6EECF244321}">
                <p14:modId xmlns:p14="http://schemas.microsoft.com/office/powerpoint/2010/main" val="3713447663"/>
              </p:ext>
            </p:extLst>
          </p:nvPr>
        </p:nvGraphicFramePr>
        <p:xfrm>
          <a:off x="-3336" y="1785551"/>
          <a:ext cx="8860839"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80" name="제목 1">
            <a:extLst>
              <a:ext uri="{FF2B5EF4-FFF2-40B4-BE49-F238E27FC236}">
                <a16:creationId xmlns:a16="http://schemas.microsoft.com/office/drawing/2014/main" id="{A3C4556F-F24E-420E-B44E-B6AC9C1B6E41}"/>
              </a:ext>
            </a:extLst>
          </p:cNvPr>
          <p:cNvSpPr txBox="1">
            <a:spLocks/>
          </p:cNvSpPr>
          <p:nvPr/>
        </p:nvSpPr>
        <p:spPr bwMode="blackWhite">
          <a:xfrm>
            <a:off x="1110768" y="429321"/>
            <a:ext cx="6925732" cy="4431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200" b="0" i="1" kern="1200" cap="none" spc="0" baseline="0">
                <a:solidFill>
                  <a:schemeClr val="tx2"/>
                </a:solidFill>
                <a:latin typeface="Franklin Gothic Medium" panose="020B0603020102020204" pitchFamily="34" charset="0"/>
                <a:ea typeface="+mj-ea"/>
                <a:cs typeface="+mj-cs"/>
              </a:defRPr>
            </a:lvl1pPr>
          </a:lstStyle>
          <a:p>
            <a:r>
              <a:rPr lang="ko-KR" altLang="en-US" b="1">
                <a:latin typeface="Amasis MT Pro"/>
                <a:ea typeface="돋움"/>
              </a:rPr>
              <a:t> Our footprints </a:t>
            </a:r>
            <a:endParaRPr lang="ko-KR" altLang="en-US" b="1">
              <a:latin typeface="Amasis MT Pro"/>
            </a:endParaRPr>
          </a:p>
        </p:txBody>
      </p:sp>
    </p:spTree>
    <p:extLst>
      <p:ext uri="{BB962C8B-B14F-4D97-AF65-F5344CB8AC3E}">
        <p14:creationId xmlns:p14="http://schemas.microsoft.com/office/powerpoint/2010/main" val="1834149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ABD4A204-6577-4DC5-A31E-73458B57FA54}"/>
              </a:ext>
            </a:extLst>
          </p:cNvPr>
          <p:cNvSpPr>
            <a:spLocks noGrp="1"/>
          </p:cNvSpPr>
          <p:nvPr>
            <p:ph type="sldNum" sz="quarter" idx="4"/>
          </p:nvPr>
        </p:nvSpPr>
        <p:spPr>
          <a:xfrm>
            <a:off x="8474334" y="6013501"/>
            <a:ext cx="365760" cy="365760"/>
          </a:xfrm>
        </p:spPr>
        <p:txBody>
          <a:bodyPr/>
          <a:lstStyle/>
          <a:p>
            <a:fld id="{8A7A6979-0714-4377-B894-6BE4C2D6E202}" type="slidenum">
              <a:rPr lang="en-US" smtClean="0">
                <a:latin typeface="Amasis MT Pro"/>
              </a:rPr>
              <a:pPr/>
              <a:t>5</a:t>
            </a:fld>
            <a:endParaRPr lang="en-US">
              <a:latin typeface="Amasis MT Pro"/>
            </a:endParaRPr>
          </a:p>
        </p:txBody>
      </p:sp>
      <p:sp>
        <p:nvSpPr>
          <p:cNvPr id="19" name="Title 1">
            <a:extLst>
              <a:ext uri="{FF2B5EF4-FFF2-40B4-BE49-F238E27FC236}">
                <a16:creationId xmlns:a16="http://schemas.microsoft.com/office/drawing/2014/main" id="{35CB177D-8FEF-4876-889D-6F0FF909DAE9}"/>
              </a:ext>
            </a:extLst>
          </p:cNvPr>
          <p:cNvSpPr>
            <a:spLocks noGrp="1"/>
          </p:cNvSpPr>
          <p:nvPr/>
        </p:nvSpPr>
        <p:spPr bwMode="blackWhite">
          <a:xfrm>
            <a:off x="896566" y="368833"/>
            <a:ext cx="6925732" cy="4431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3200" b="0" i="1" kern="1200" cap="none" spc="0" baseline="0">
                <a:solidFill>
                  <a:schemeClr val="tx2"/>
                </a:solidFill>
                <a:latin typeface="Franklin Gothic Medium" panose="020B0603020102020204" pitchFamily="34" charset="0"/>
                <a:ea typeface="+mj-ea"/>
                <a:cs typeface="+mj-cs"/>
              </a:defRPr>
            </a:lvl1pPr>
          </a:lstStyle>
          <a:p>
            <a:r>
              <a:rPr lang="ko-KR" altLang="en-US" b="1" err="1">
                <a:latin typeface="Amasis MT Pro"/>
                <a:ea typeface="돋움"/>
              </a:rPr>
              <a:t>Hardware</a:t>
            </a:r>
            <a:r>
              <a:rPr lang="ko-KR" altLang="en-US" b="1">
                <a:latin typeface="Amasis MT Pro"/>
                <a:ea typeface="돋움"/>
              </a:rPr>
              <a:t> - </a:t>
            </a:r>
            <a:r>
              <a:rPr lang="ko-KR" altLang="en-US" b="1" err="1">
                <a:latin typeface="Amasis MT Pro"/>
                <a:ea typeface="돋움"/>
              </a:rPr>
              <a:t>components</a:t>
            </a:r>
          </a:p>
        </p:txBody>
      </p:sp>
      <p:pic>
        <p:nvPicPr>
          <p:cNvPr id="21" name="그림 20" descr="텍스트, 실내이(가) 표시된 사진&#10;&#10;자동 생성된 설명">
            <a:extLst>
              <a:ext uri="{FF2B5EF4-FFF2-40B4-BE49-F238E27FC236}">
                <a16:creationId xmlns:a16="http://schemas.microsoft.com/office/drawing/2014/main" id="{A759B77A-5750-4657-9009-F202D250D1BE}"/>
              </a:ext>
            </a:extLst>
          </p:cNvPr>
          <p:cNvPicPr>
            <a:picLocks noChangeAspect="1"/>
          </p:cNvPicPr>
          <p:nvPr/>
        </p:nvPicPr>
        <p:blipFill>
          <a:blip r:embed="rId2"/>
          <a:stretch>
            <a:fillRect/>
          </a:stretch>
        </p:blipFill>
        <p:spPr>
          <a:xfrm>
            <a:off x="333777" y="1126922"/>
            <a:ext cx="4856541" cy="4856541"/>
          </a:xfrm>
          <a:prstGeom prst="rect">
            <a:avLst/>
          </a:prstGeom>
        </p:spPr>
      </p:pic>
      <p:pic>
        <p:nvPicPr>
          <p:cNvPr id="22" name="그래픽 8" descr="배지 9 단색으로 채워진">
            <a:extLst>
              <a:ext uri="{FF2B5EF4-FFF2-40B4-BE49-F238E27FC236}">
                <a16:creationId xmlns:a16="http://schemas.microsoft.com/office/drawing/2014/main" id="{02FA9F23-C225-48C6-B6A4-9DFF856DA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2292" y="4018670"/>
            <a:ext cx="459914" cy="459914"/>
          </a:xfrm>
          <a:prstGeom prst="rect">
            <a:avLst/>
          </a:prstGeom>
        </p:spPr>
      </p:pic>
      <p:pic>
        <p:nvPicPr>
          <p:cNvPr id="23" name="그래픽 9" descr="배지 1 단색으로 채워진">
            <a:extLst>
              <a:ext uri="{FF2B5EF4-FFF2-40B4-BE49-F238E27FC236}">
                <a16:creationId xmlns:a16="http://schemas.microsoft.com/office/drawing/2014/main" id="{E51BD914-71DF-4439-ADC5-F0016B5B00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265" y="3177530"/>
            <a:ext cx="459914" cy="453130"/>
          </a:xfrm>
          <a:prstGeom prst="rect">
            <a:avLst/>
          </a:prstGeom>
        </p:spPr>
      </p:pic>
      <p:pic>
        <p:nvPicPr>
          <p:cNvPr id="24" name="그래픽 10" descr="배지 단색으로 채워진">
            <a:extLst>
              <a:ext uri="{FF2B5EF4-FFF2-40B4-BE49-F238E27FC236}">
                <a16:creationId xmlns:a16="http://schemas.microsoft.com/office/drawing/2014/main" id="{7019ACD6-CF66-43EF-92F6-9815922045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7758" y="2695909"/>
            <a:ext cx="459914" cy="453130"/>
          </a:xfrm>
          <a:prstGeom prst="rect">
            <a:avLst/>
          </a:prstGeom>
        </p:spPr>
      </p:pic>
      <p:pic>
        <p:nvPicPr>
          <p:cNvPr id="25" name="그래픽 11" descr="배지 3 단색으로 채워진">
            <a:extLst>
              <a:ext uri="{FF2B5EF4-FFF2-40B4-BE49-F238E27FC236}">
                <a16:creationId xmlns:a16="http://schemas.microsoft.com/office/drawing/2014/main" id="{2959D05D-63E3-4986-9AA7-F96F27923D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5756" y="2723468"/>
            <a:ext cx="459914" cy="453130"/>
          </a:xfrm>
          <a:prstGeom prst="rect">
            <a:avLst/>
          </a:prstGeom>
        </p:spPr>
      </p:pic>
      <p:pic>
        <p:nvPicPr>
          <p:cNvPr id="26" name="그래픽 12" descr="배지 4 단색으로 채워진">
            <a:extLst>
              <a:ext uri="{FF2B5EF4-FFF2-40B4-BE49-F238E27FC236}">
                <a16:creationId xmlns:a16="http://schemas.microsoft.com/office/drawing/2014/main" id="{80868E0E-8EEB-47C0-A3F5-6155F35E35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3751" y="2723891"/>
            <a:ext cx="453130" cy="453130"/>
          </a:xfrm>
          <a:prstGeom prst="rect">
            <a:avLst/>
          </a:prstGeom>
        </p:spPr>
      </p:pic>
      <p:pic>
        <p:nvPicPr>
          <p:cNvPr id="27" name="그래픽 13" descr="배지 5 단색으로 채워진">
            <a:extLst>
              <a:ext uri="{FF2B5EF4-FFF2-40B4-BE49-F238E27FC236}">
                <a16:creationId xmlns:a16="http://schemas.microsoft.com/office/drawing/2014/main" id="{557FDF80-6A4D-403D-8D03-092282C3BD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1048" y="2724316"/>
            <a:ext cx="453130" cy="453130"/>
          </a:xfrm>
          <a:prstGeom prst="rect">
            <a:avLst/>
          </a:prstGeom>
        </p:spPr>
      </p:pic>
      <p:pic>
        <p:nvPicPr>
          <p:cNvPr id="28" name="그래픽 14" descr="배지 6 단색으로 채워진">
            <a:extLst>
              <a:ext uri="{FF2B5EF4-FFF2-40B4-BE49-F238E27FC236}">
                <a16:creationId xmlns:a16="http://schemas.microsoft.com/office/drawing/2014/main" id="{1436AC17-71BF-42C5-8AB9-D252C085176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69869" y="4020365"/>
            <a:ext cx="453130" cy="453130"/>
          </a:xfrm>
          <a:prstGeom prst="rect">
            <a:avLst/>
          </a:prstGeom>
        </p:spPr>
      </p:pic>
      <p:pic>
        <p:nvPicPr>
          <p:cNvPr id="29" name="그래픽 15" descr="배지 7 단색으로 채워진">
            <a:extLst>
              <a:ext uri="{FF2B5EF4-FFF2-40B4-BE49-F238E27FC236}">
                <a16:creationId xmlns:a16="http://schemas.microsoft.com/office/drawing/2014/main" id="{6D647D9E-3CC2-4D72-A059-8CA5D85091F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84300" y="4020789"/>
            <a:ext cx="453130" cy="453130"/>
          </a:xfrm>
          <a:prstGeom prst="rect">
            <a:avLst/>
          </a:prstGeom>
        </p:spPr>
      </p:pic>
      <p:pic>
        <p:nvPicPr>
          <p:cNvPr id="30" name="그래픽 16" descr="배지 8 단색으로 채워진">
            <a:extLst>
              <a:ext uri="{FF2B5EF4-FFF2-40B4-BE49-F238E27FC236}">
                <a16:creationId xmlns:a16="http://schemas.microsoft.com/office/drawing/2014/main" id="{1A9965E6-99F7-4EF0-B10F-4CD88511853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80130" y="4021213"/>
            <a:ext cx="453130" cy="453130"/>
          </a:xfrm>
          <a:prstGeom prst="rect">
            <a:avLst/>
          </a:prstGeom>
        </p:spPr>
      </p:pic>
      <p:sp>
        <p:nvSpPr>
          <p:cNvPr id="31" name="Text Placeholder 3">
            <a:extLst>
              <a:ext uri="{FF2B5EF4-FFF2-40B4-BE49-F238E27FC236}">
                <a16:creationId xmlns:a16="http://schemas.microsoft.com/office/drawing/2014/main" id="{32B85BAF-1A80-43DB-AB91-05503484C46B}"/>
              </a:ext>
            </a:extLst>
          </p:cNvPr>
          <p:cNvSpPr>
            <a:spLocks noGrp="1"/>
          </p:cNvSpPr>
          <p:nvPr/>
        </p:nvSpPr>
        <p:spPr>
          <a:xfrm>
            <a:off x="5407078" y="1205030"/>
            <a:ext cx="3592747" cy="4856397"/>
          </a:xfrm>
          <a:prstGeom prst="rect">
            <a:avLst/>
          </a:prstGeom>
        </p:spPr>
        <p:txBody>
          <a:bodyPr vert="horz" lIns="0" tIns="0" rIns="0" bIns="0" rtlCol="0" anchor="t">
            <a:normAutofit fontScale="925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lnSpc>
                <a:spcPct val="150000"/>
              </a:lnSpc>
              <a:buAutoNum type="arabicPeriod"/>
            </a:pPr>
            <a:r>
              <a:rPr lang="en-US" altLang="ko-KR">
                <a:latin typeface="Amasis MT Pro"/>
                <a:ea typeface="돋움"/>
              </a:rPr>
              <a:t>LoRa Gateway</a:t>
            </a:r>
          </a:p>
          <a:p>
            <a:pPr marL="342900" indent="-342900">
              <a:lnSpc>
                <a:spcPct val="150000"/>
              </a:lnSpc>
              <a:buAutoNum type="arabicPeriod"/>
            </a:pPr>
            <a:r>
              <a:rPr lang="en-US" altLang="ko-KR">
                <a:solidFill>
                  <a:schemeClr val="accent1">
                    <a:lumMod val="50000"/>
                  </a:schemeClr>
                </a:solidFill>
                <a:latin typeface="Amasis MT Pro"/>
                <a:ea typeface="돋움"/>
              </a:rPr>
              <a:t>Soil Moisture Sensor</a:t>
            </a:r>
          </a:p>
          <a:p>
            <a:pPr marL="342900" indent="-342900">
              <a:lnSpc>
                <a:spcPct val="150000"/>
              </a:lnSpc>
              <a:buAutoNum type="arabicPeriod"/>
            </a:pPr>
            <a:r>
              <a:rPr lang="en-US">
                <a:latin typeface="Amasis MT Pro"/>
                <a:ea typeface="돋움"/>
              </a:rPr>
              <a:t>Temperature Humidity Barometric Pressure IAQ Sensor Module</a:t>
            </a:r>
            <a:endParaRPr lang="en-US" altLang="ko-KR">
              <a:latin typeface="Amasis MT Pro"/>
              <a:ea typeface="돋움"/>
            </a:endParaRPr>
          </a:p>
          <a:p>
            <a:pPr marL="342900" indent="-342900">
              <a:lnSpc>
                <a:spcPct val="150000"/>
              </a:lnSpc>
              <a:buAutoNum type="arabicPeriod"/>
            </a:pPr>
            <a:r>
              <a:rPr lang="ko-KR" altLang="en-US" err="1">
                <a:solidFill>
                  <a:schemeClr val="accent1">
                    <a:lumMod val="50000"/>
                  </a:schemeClr>
                </a:solidFill>
                <a:latin typeface="Amasis MT Pro"/>
                <a:ea typeface="돋움"/>
              </a:rPr>
              <a:t>Solar</a:t>
            </a:r>
            <a:r>
              <a:rPr lang="ko-KR" altLang="en-US">
                <a:solidFill>
                  <a:schemeClr val="accent1">
                    <a:lumMod val="50000"/>
                  </a:schemeClr>
                </a:solidFill>
                <a:latin typeface="Amasis MT Pro"/>
                <a:ea typeface="돋움"/>
              </a:rPr>
              <a:t> </a:t>
            </a:r>
            <a:r>
              <a:rPr lang="ko-KR" altLang="en-US" err="1">
                <a:solidFill>
                  <a:schemeClr val="accent1">
                    <a:lumMod val="50000"/>
                  </a:schemeClr>
                </a:solidFill>
                <a:latin typeface="Amasis MT Pro"/>
                <a:ea typeface="돋움"/>
              </a:rPr>
              <a:t>Panel</a:t>
            </a:r>
            <a:endParaRPr lang="ko-KR" altLang="en-US" sz="1800" err="1">
              <a:solidFill>
                <a:schemeClr val="accent1">
                  <a:lumMod val="50000"/>
                </a:schemeClr>
              </a:solidFill>
              <a:latin typeface="Amasis MT Pro"/>
              <a:ea typeface="돋움"/>
            </a:endParaRPr>
          </a:p>
          <a:p>
            <a:pPr marL="342900" indent="-342900">
              <a:lnSpc>
                <a:spcPct val="150000"/>
              </a:lnSpc>
              <a:buAutoNum type="arabicPeriod"/>
            </a:pPr>
            <a:r>
              <a:rPr lang="en-US" altLang="ko-KR">
                <a:solidFill>
                  <a:srgbClr val="000000"/>
                </a:solidFill>
                <a:latin typeface="Amasis MT Pro"/>
                <a:ea typeface="돋움"/>
              </a:rPr>
              <a:t>Breadboard</a:t>
            </a:r>
          </a:p>
          <a:p>
            <a:pPr marL="342900" indent="-342900">
              <a:lnSpc>
                <a:spcPct val="150000"/>
              </a:lnSpc>
              <a:buAutoNum type="arabicPeriod"/>
            </a:pPr>
            <a:r>
              <a:rPr lang="en-US">
                <a:solidFill>
                  <a:schemeClr val="accent1">
                    <a:lumMod val="50000"/>
                  </a:schemeClr>
                </a:solidFill>
                <a:latin typeface="Amasis MT Pro"/>
                <a:ea typeface="돋움"/>
              </a:rPr>
              <a:t>Waterproof Temperature Sensor</a:t>
            </a:r>
            <a:endParaRPr lang="en-US" sz="1800">
              <a:solidFill>
                <a:schemeClr val="accent1">
                  <a:lumMod val="50000"/>
                </a:schemeClr>
              </a:solidFill>
              <a:latin typeface="Amasis MT Pro"/>
              <a:ea typeface="돋움"/>
            </a:endParaRPr>
          </a:p>
          <a:p>
            <a:pPr marL="342900" indent="-342900">
              <a:lnSpc>
                <a:spcPct val="150000"/>
              </a:lnSpc>
              <a:buAutoNum type="arabicPeriod"/>
            </a:pPr>
            <a:r>
              <a:rPr lang="en-US">
                <a:latin typeface="Amasis MT Pro"/>
                <a:ea typeface="돋움"/>
              </a:rPr>
              <a:t>Lithium Polymer Battery</a:t>
            </a:r>
            <a:endParaRPr lang="en-US" altLang="ko-KR">
              <a:latin typeface="Amasis MT Pro"/>
              <a:ea typeface="돋움"/>
            </a:endParaRPr>
          </a:p>
          <a:p>
            <a:pPr marL="342900" indent="-342900">
              <a:lnSpc>
                <a:spcPct val="150000"/>
              </a:lnSpc>
              <a:buAutoNum type="arabicPeriod"/>
            </a:pPr>
            <a:r>
              <a:rPr lang="ko-KR" altLang="en-US" err="1">
                <a:solidFill>
                  <a:schemeClr val="accent1">
                    <a:lumMod val="50000"/>
                  </a:schemeClr>
                </a:solidFill>
                <a:latin typeface="Amasis MT Pro"/>
                <a:ea typeface="돋움"/>
              </a:rPr>
              <a:t>Wire</a:t>
            </a:r>
            <a:endParaRPr lang="ko-KR" altLang="en-US">
              <a:solidFill>
                <a:schemeClr val="accent1">
                  <a:lumMod val="50000"/>
                </a:schemeClr>
              </a:solidFill>
              <a:latin typeface="Amasis MT Pro"/>
              <a:ea typeface="돋움"/>
            </a:endParaRPr>
          </a:p>
          <a:p>
            <a:pPr marL="342900" indent="-342900">
              <a:lnSpc>
                <a:spcPct val="150000"/>
              </a:lnSpc>
              <a:buAutoNum type="arabicPeriod"/>
            </a:pPr>
            <a:r>
              <a:rPr lang="en-US" altLang="ko-KR">
                <a:solidFill>
                  <a:srgbClr val="000000"/>
                </a:solidFill>
                <a:latin typeface="Amasis MT Pro"/>
                <a:ea typeface="돋움"/>
              </a:rPr>
              <a:t>UV Sensor Module</a:t>
            </a:r>
            <a:endParaRPr lang="en-US" altLang="ko-KR" sz="1800">
              <a:solidFill>
                <a:srgbClr val="000000"/>
              </a:solidFill>
              <a:latin typeface="Amasis MT Pro"/>
              <a:ea typeface="돋움"/>
            </a:endParaRPr>
          </a:p>
          <a:p>
            <a:pPr>
              <a:lnSpc>
                <a:spcPct val="150000"/>
              </a:lnSpc>
            </a:pPr>
            <a:endParaRPr lang="en-US" sz="1800">
              <a:solidFill>
                <a:srgbClr val="000000"/>
              </a:solidFill>
              <a:latin typeface="Amasis MT Pro"/>
              <a:ea typeface="돋움"/>
            </a:endParaRPr>
          </a:p>
          <a:p>
            <a:pPr marL="0" indent="0">
              <a:lnSpc>
                <a:spcPct val="150000"/>
              </a:lnSpc>
              <a:buNone/>
            </a:pPr>
            <a:r>
              <a:rPr lang="en-US">
                <a:solidFill>
                  <a:srgbClr val="000000"/>
                </a:solidFill>
                <a:latin typeface="Amasis MT Pro"/>
                <a:ea typeface="돋움"/>
              </a:rPr>
              <a:t>+ Enclosure Box</a:t>
            </a:r>
            <a:endParaRPr lang="en-US" sz="1800">
              <a:solidFill>
                <a:srgbClr val="000000"/>
              </a:solidFill>
              <a:latin typeface="Amasis MT Pro"/>
              <a:ea typeface="돋움"/>
            </a:endParaRPr>
          </a:p>
        </p:txBody>
      </p:sp>
    </p:spTree>
    <p:extLst>
      <p:ext uri="{BB962C8B-B14F-4D97-AF65-F5344CB8AC3E}">
        <p14:creationId xmlns:p14="http://schemas.microsoft.com/office/powerpoint/2010/main" val="402377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F53F66-8F90-44FB-96B9-17831F6E42AF}"/>
              </a:ext>
            </a:extLst>
          </p:cNvPr>
          <p:cNvSpPr>
            <a:spLocks noGrp="1"/>
          </p:cNvSpPr>
          <p:nvPr>
            <p:ph type="ctrTitle"/>
          </p:nvPr>
        </p:nvSpPr>
        <p:spPr/>
        <p:txBody>
          <a:bodyPr/>
          <a:lstStyle/>
          <a:p>
            <a:r>
              <a:rPr lang="ko-KR" altLang="en-US" b="1">
                <a:latin typeface="Amasis MT Pro"/>
                <a:ea typeface="돋움"/>
              </a:rPr>
              <a:t>Hardware</a:t>
            </a:r>
            <a:endParaRPr lang="ko-KR" altLang="en-US" b="1">
              <a:latin typeface="Amasis MT Pro"/>
            </a:endParaRPr>
          </a:p>
        </p:txBody>
      </p:sp>
      <p:sp>
        <p:nvSpPr>
          <p:cNvPr id="8" name="부제목 7">
            <a:extLst>
              <a:ext uri="{FF2B5EF4-FFF2-40B4-BE49-F238E27FC236}">
                <a16:creationId xmlns:a16="http://schemas.microsoft.com/office/drawing/2014/main" id="{C1D9C3DD-1188-4E0D-826E-3D728A0A248C}"/>
              </a:ext>
            </a:extLst>
          </p:cNvPr>
          <p:cNvSpPr>
            <a:spLocks noGrp="1"/>
          </p:cNvSpPr>
          <p:nvPr>
            <p:ph type="subTitle" idx="1"/>
          </p:nvPr>
        </p:nvSpPr>
        <p:spPr/>
        <p:txBody>
          <a:bodyPr/>
          <a:lstStyle/>
          <a:p>
            <a:r>
              <a:rPr lang="ko-KR">
                <a:latin typeface="Amasis MT Pro"/>
              </a:rPr>
              <a:t>schematic diagram</a:t>
            </a:r>
          </a:p>
        </p:txBody>
      </p:sp>
      <p:pic>
        <p:nvPicPr>
          <p:cNvPr id="10" name="그림 10">
            <a:extLst>
              <a:ext uri="{FF2B5EF4-FFF2-40B4-BE49-F238E27FC236}">
                <a16:creationId xmlns:a16="http://schemas.microsoft.com/office/drawing/2014/main" id="{9B9D1C4C-CF88-4789-B974-A59078EEC488}"/>
              </a:ext>
            </a:extLst>
          </p:cNvPr>
          <p:cNvPicPr>
            <a:picLocks noGrp="1" noChangeAspect="1"/>
          </p:cNvPicPr>
          <p:nvPr>
            <p:ph sz="quarter" idx="13"/>
          </p:nvPr>
        </p:nvPicPr>
        <p:blipFill rotWithShape="1">
          <a:blip r:embed="rId2"/>
          <a:srcRect t="8627" r="-114" b="16725"/>
          <a:stretch/>
        </p:blipFill>
        <p:spPr>
          <a:xfrm>
            <a:off x="857021" y="1991284"/>
            <a:ext cx="7462088" cy="3603472"/>
          </a:xfrm>
        </p:spPr>
      </p:pic>
      <p:sp>
        <p:nvSpPr>
          <p:cNvPr id="5" name="슬라이드 번호 개체 틀 4">
            <a:extLst>
              <a:ext uri="{FF2B5EF4-FFF2-40B4-BE49-F238E27FC236}">
                <a16:creationId xmlns:a16="http://schemas.microsoft.com/office/drawing/2014/main" id="{4E778FA9-F39C-488B-9C4B-25DAD96595B2}"/>
              </a:ext>
            </a:extLst>
          </p:cNvPr>
          <p:cNvSpPr>
            <a:spLocks noGrp="1"/>
          </p:cNvSpPr>
          <p:nvPr>
            <p:ph type="sldNum" sz="quarter" idx="4"/>
          </p:nvPr>
        </p:nvSpPr>
        <p:spPr/>
        <p:txBody>
          <a:bodyPr/>
          <a:lstStyle/>
          <a:p>
            <a:fld id="{8A7A6979-0714-4377-B894-6BE4C2D6E202}" type="slidenum">
              <a:rPr lang="en-US" smtClean="0"/>
              <a:pPr/>
              <a:t>6</a:t>
            </a:fld>
            <a:endParaRPr lang="en-US"/>
          </a:p>
        </p:txBody>
      </p:sp>
    </p:spTree>
    <p:extLst>
      <p:ext uri="{BB962C8B-B14F-4D97-AF65-F5344CB8AC3E}">
        <p14:creationId xmlns:p14="http://schemas.microsoft.com/office/powerpoint/2010/main" val="2341184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F53F66-8F90-44FB-96B9-17831F6E42AF}"/>
              </a:ext>
            </a:extLst>
          </p:cNvPr>
          <p:cNvSpPr>
            <a:spLocks noGrp="1"/>
          </p:cNvSpPr>
          <p:nvPr>
            <p:ph type="ctrTitle"/>
          </p:nvPr>
        </p:nvSpPr>
        <p:spPr/>
        <p:txBody>
          <a:bodyPr/>
          <a:lstStyle/>
          <a:p>
            <a:r>
              <a:rPr lang="ko-KR" altLang="en-US" b="1">
                <a:latin typeface="Amasis MT Pro"/>
                <a:ea typeface="돋움"/>
              </a:rPr>
              <a:t>Hardware</a:t>
            </a:r>
            <a:endParaRPr lang="ko-KR" altLang="en-US" b="1">
              <a:latin typeface="Amasis MT Pro"/>
            </a:endParaRPr>
          </a:p>
        </p:txBody>
      </p:sp>
      <p:sp>
        <p:nvSpPr>
          <p:cNvPr id="5" name="슬라이드 번호 개체 틀 4">
            <a:extLst>
              <a:ext uri="{FF2B5EF4-FFF2-40B4-BE49-F238E27FC236}">
                <a16:creationId xmlns:a16="http://schemas.microsoft.com/office/drawing/2014/main" id="{4E778FA9-F39C-488B-9C4B-25DAD96595B2}"/>
              </a:ext>
            </a:extLst>
          </p:cNvPr>
          <p:cNvSpPr>
            <a:spLocks noGrp="1"/>
          </p:cNvSpPr>
          <p:nvPr>
            <p:ph type="sldNum" sz="quarter" idx="4"/>
          </p:nvPr>
        </p:nvSpPr>
        <p:spPr/>
        <p:txBody>
          <a:bodyPr/>
          <a:lstStyle/>
          <a:p>
            <a:fld id="{8A7A6979-0714-4377-B894-6BE4C2D6E202}" type="slidenum">
              <a:rPr lang="en-US" smtClean="0"/>
              <a:pPr/>
              <a:t>7</a:t>
            </a:fld>
            <a:endParaRPr lang="en-US"/>
          </a:p>
        </p:txBody>
      </p:sp>
      <p:pic>
        <p:nvPicPr>
          <p:cNvPr id="6" name="그림 6" descr="텍스트, 전자기기이(가) 표시된 사진&#10;&#10;자동 생성된 설명">
            <a:extLst>
              <a:ext uri="{FF2B5EF4-FFF2-40B4-BE49-F238E27FC236}">
                <a16:creationId xmlns:a16="http://schemas.microsoft.com/office/drawing/2014/main" id="{3AC59898-8EB3-4A6F-AD90-055A87D65957}"/>
              </a:ext>
            </a:extLst>
          </p:cNvPr>
          <p:cNvPicPr>
            <a:picLocks noGrp="1" noChangeAspect="1"/>
          </p:cNvPicPr>
          <p:nvPr>
            <p:ph sz="quarter" idx="13"/>
          </p:nvPr>
        </p:nvPicPr>
        <p:blipFill>
          <a:blip r:embed="rId2"/>
          <a:stretch>
            <a:fillRect/>
          </a:stretch>
        </p:blipFill>
        <p:spPr>
          <a:xfrm>
            <a:off x="200666" y="995462"/>
            <a:ext cx="3049777" cy="2289081"/>
          </a:xfrm>
          <a:prstGeom prst="rect">
            <a:avLst/>
          </a:prstGeom>
        </p:spPr>
      </p:pic>
      <p:pic>
        <p:nvPicPr>
          <p:cNvPr id="4" name="그림 3" descr="잔디, 실외, 식물, 오래된이(가) 표시된 사진&#10;&#10;자동 생성된 설명">
            <a:extLst>
              <a:ext uri="{FF2B5EF4-FFF2-40B4-BE49-F238E27FC236}">
                <a16:creationId xmlns:a16="http://schemas.microsoft.com/office/drawing/2014/main" id="{77A34F59-858F-44D6-A865-ECAC8A0A4CB6}"/>
              </a:ext>
            </a:extLst>
          </p:cNvPr>
          <p:cNvPicPr>
            <a:picLocks noChangeAspect="1"/>
          </p:cNvPicPr>
          <p:nvPr/>
        </p:nvPicPr>
        <p:blipFill rotWithShape="1">
          <a:blip r:embed="rId3"/>
          <a:srcRect l="928" t="12251" r="133" b="19323"/>
          <a:stretch/>
        </p:blipFill>
        <p:spPr>
          <a:xfrm>
            <a:off x="3417115" y="998276"/>
            <a:ext cx="5595508" cy="4888530"/>
          </a:xfrm>
          <a:prstGeom prst="rect">
            <a:avLst/>
          </a:prstGeom>
        </p:spPr>
      </p:pic>
      <p:pic>
        <p:nvPicPr>
          <p:cNvPr id="12" name="그림 12">
            <a:extLst>
              <a:ext uri="{FF2B5EF4-FFF2-40B4-BE49-F238E27FC236}">
                <a16:creationId xmlns:a16="http://schemas.microsoft.com/office/drawing/2014/main" id="{6FB89699-76A8-4097-9AA1-402AF79CD784}"/>
              </a:ext>
            </a:extLst>
          </p:cNvPr>
          <p:cNvPicPr>
            <a:picLocks noChangeAspect="1"/>
          </p:cNvPicPr>
          <p:nvPr/>
        </p:nvPicPr>
        <p:blipFill rotWithShape="1">
          <a:blip r:embed="rId4"/>
          <a:srcRect l="1071" r="5567" b="-573"/>
          <a:stretch/>
        </p:blipFill>
        <p:spPr>
          <a:xfrm>
            <a:off x="201334" y="3427951"/>
            <a:ext cx="3051070" cy="2455880"/>
          </a:xfrm>
          <a:prstGeom prst="rect">
            <a:avLst/>
          </a:prstGeom>
        </p:spPr>
      </p:pic>
      <p:sp>
        <p:nvSpPr>
          <p:cNvPr id="9" name="화살표: 아래쪽 8">
            <a:extLst>
              <a:ext uri="{FF2B5EF4-FFF2-40B4-BE49-F238E27FC236}">
                <a16:creationId xmlns:a16="http://schemas.microsoft.com/office/drawing/2014/main" id="{EF116E22-97E9-424B-95F2-1772AAE5BBA9}"/>
              </a:ext>
            </a:extLst>
          </p:cNvPr>
          <p:cNvSpPr/>
          <p:nvPr/>
        </p:nvSpPr>
        <p:spPr>
          <a:xfrm>
            <a:off x="1487476" y="3131606"/>
            <a:ext cx="482366" cy="566257"/>
          </a:xfrm>
          <a:prstGeom prst="downArrow">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아래쪽 10">
            <a:extLst>
              <a:ext uri="{FF2B5EF4-FFF2-40B4-BE49-F238E27FC236}">
                <a16:creationId xmlns:a16="http://schemas.microsoft.com/office/drawing/2014/main" id="{DE633F61-6B07-4A47-9CE6-7015B0DE9927}"/>
              </a:ext>
            </a:extLst>
          </p:cNvPr>
          <p:cNvSpPr/>
          <p:nvPr/>
        </p:nvSpPr>
        <p:spPr>
          <a:xfrm rot="16200000">
            <a:off x="3182752" y="4400440"/>
            <a:ext cx="482366" cy="629174"/>
          </a:xfrm>
          <a:prstGeom prst="downArrow">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2328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b="1">
                <a:latin typeface="Amasis MT Pro"/>
              </a:rPr>
              <a:t>Software</a:t>
            </a:r>
            <a:endParaRPr lang="ko-KR" altLang="en-US" b="1">
              <a:latin typeface="Amasis MT Pro"/>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8</a:t>
            </a:fld>
            <a:endParaRPr lang="en-US"/>
          </a:p>
        </p:txBody>
      </p:sp>
      <p:grpSp>
        <p:nvGrpSpPr>
          <p:cNvPr id="56" name="그룹 55">
            <a:extLst>
              <a:ext uri="{FF2B5EF4-FFF2-40B4-BE49-F238E27FC236}">
                <a16:creationId xmlns:a16="http://schemas.microsoft.com/office/drawing/2014/main" id="{DBFAF27B-145C-40E0-97FC-702A193CC843}"/>
              </a:ext>
            </a:extLst>
          </p:cNvPr>
          <p:cNvGrpSpPr/>
          <p:nvPr/>
        </p:nvGrpSpPr>
        <p:grpSpPr>
          <a:xfrm>
            <a:off x="1477200" y="1204650"/>
            <a:ext cx="6194742" cy="5018213"/>
            <a:chOff x="1306200" y="1357650"/>
            <a:chExt cx="6194742" cy="5018213"/>
          </a:xfrm>
        </p:grpSpPr>
        <p:pic>
          <p:nvPicPr>
            <p:cNvPr id="30" name="그림 11">
              <a:extLst>
                <a:ext uri="{FF2B5EF4-FFF2-40B4-BE49-F238E27FC236}">
                  <a16:creationId xmlns:a16="http://schemas.microsoft.com/office/drawing/2014/main" id="{CFB53FEA-C0EF-48D8-9938-1FF744A8BF8C}"/>
                </a:ext>
              </a:extLst>
            </p:cNvPr>
            <p:cNvPicPr>
              <a:picLocks noChangeAspect="1"/>
            </p:cNvPicPr>
            <p:nvPr/>
          </p:nvPicPr>
          <p:blipFill>
            <a:blip r:embed="rId2"/>
            <a:stretch>
              <a:fillRect/>
            </a:stretch>
          </p:blipFill>
          <p:spPr>
            <a:xfrm>
              <a:off x="1306200" y="1859472"/>
              <a:ext cx="6194742" cy="4516391"/>
            </a:xfrm>
            <a:prstGeom prst="rect">
              <a:avLst/>
            </a:prstGeom>
          </p:spPr>
        </p:pic>
        <p:pic>
          <p:nvPicPr>
            <p:cNvPr id="37" name="그림 37" descr="텍스트이(가) 표시된 사진&#10;&#10;자동 생성된 설명">
              <a:extLst>
                <a:ext uri="{FF2B5EF4-FFF2-40B4-BE49-F238E27FC236}">
                  <a16:creationId xmlns:a16="http://schemas.microsoft.com/office/drawing/2014/main" id="{BF1E5EE3-25F4-4D58-B2BA-6B361F79A839}"/>
                </a:ext>
              </a:extLst>
            </p:cNvPr>
            <p:cNvPicPr>
              <a:picLocks noChangeAspect="1"/>
            </p:cNvPicPr>
            <p:nvPr/>
          </p:nvPicPr>
          <p:blipFill>
            <a:blip r:embed="rId3"/>
            <a:stretch>
              <a:fillRect/>
            </a:stretch>
          </p:blipFill>
          <p:spPr>
            <a:xfrm>
              <a:off x="2732400" y="3398400"/>
              <a:ext cx="1348200" cy="1348200"/>
            </a:xfrm>
            <a:prstGeom prst="rect">
              <a:avLst/>
            </a:prstGeom>
          </p:spPr>
        </p:pic>
        <p:pic>
          <p:nvPicPr>
            <p:cNvPr id="32" name="그림 16">
              <a:extLst>
                <a:ext uri="{FF2B5EF4-FFF2-40B4-BE49-F238E27FC236}">
                  <a16:creationId xmlns:a16="http://schemas.microsoft.com/office/drawing/2014/main" id="{DE8F82C4-EB1B-438C-9A45-F843D789E925}"/>
                </a:ext>
              </a:extLst>
            </p:cNvPr>
            <p:cNvPicPr>
              <a:picLocks noChangeAspect="1"/>
            </p:cNvPicPr>
            <p:nvPr/>
          </p:nvPicPr>
          <p:blipFill>
            <a:blip r:embed="rId4"/>
            <a:stretch>
              <a:fillRect/>
            </a:stretch>
          </p:blipFill>
          <p:spPr>
            <a:xfrm>
              <a:off x="5167109" y="1442695"/>
              <a:ext cx="1920850" cy="809115"/>
            </a:xfrm>
            <a:prstGeom prst="rect">
              <a:avLst/>
            </a:prstGeom>
          </p:spPr>
        </p:pic>
        <p:pic>
          <p:nvPicPr>
            <p:cNvPr id="33" name="그림 17">
              <a:extLst>
                <a:ext uri="{FF2B5EF4-FFF2-40B4-BE49-F238E27FC236}">
                  <a16:creationId xmlns:a16="http://schemas.microsoft.com/office/drawing/2014/main" id="{D5F58212-1261-4749-9E7A-B7E6D10B1900}"/>
                </a:ext>
              </a:extLst>
            </p:cNvPr>
            <p:cNvPicPr>
              <a:picLocks noChangeAspect="1"/>
            </p:cNvPicPr>
            <p:nvPr/>
          </p:nvPicPr>
          <p:blipFill>
            <a:blip r:embed="rId5"/>
            <a:stretch>
              <a:fillRect/>
            </a:stretch>
          </p:blipFill>
          <p:spPr>
            <a:xfrm>
              <a:off x="2093749" y="1357650"/>
              <a:ext cx="806757" cy="806405"/>
            </a:xfrm>
            <a:prstGeom prst="rect">
              <a:avLst/>
            </a:prstGeom>
          </p:spPr>
        </p:pic>
      </p:grpSp>
    </p:spTree>
    <p:extLst>
      <p:ext uri="{BB962C8B-B14F-4D97-AF65-F5344CB8AC3E}">
        <p14:creationId xmlns:p14="http://schemas.microsoft.com/office/powerpoint/2010/main" val="3776211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b="1">
                <a:latin typeface="Amasis MT Pro"/>
              </a:rPr>
              <a:t>Software</a:t>
            </a:r>
            <a:endParaRPr lang="ko-KR" altLang="en-US" b="1">
              <a:latin typeface="Amasis MT Pro"/>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9</a:t>
            </a:fld>
            <a:endParaRPr lang="en-US"/>
          </a:p>
        </p:txBody>
      </p:sp>
      <p:grpSp>
        <p:nvGrpSpPr>
          <p:cNvPr id="28" name="그룹 27">
            <a:extLst>
              <a:ext uri="{FF2B5EF4-FFF2-40B4-BE49-F238E27FC236}">
                <a16:creationId xmlns:a16="http://schemas.microsoft.com/office/drawing/2014/main" id="{57A2B4C3-FC4C-4B34-AA2A-C48873716B4B}"/>
              </a:ext>
            </a:extLst>
          </p:cNvPr>
          <p:cNvGrpSpPr/>
          <p:nvPr/>
        </p:nvGrpSpPr>
        <p:grpSpPr>
          <a:xfrm>
            <a:off x="577200" y="1312650"/>
            <a:ext cx="6194742" cy="5018213"/>
            <a:chOff x="1504950" y="1200150"/>
            <a:chExt cx="6143625" cy="4978978"/>
          </a:xfrm>
        </p:grpSpPr>
        <p:pic>
          <p:nvPicPr>
            <p:cNvPr id="30" name="그림 11">
              <a:extLst>
                <a:ext uri="{FF2B5EF4-FFF2-40B4-BE49-F238E27FC236}">
                  <a16:creationId xmlns:a16="http://schemas.microsoft.com/office/drawing/2014/main" id="{CFB53FEA-C0EF-48D8-9938-1FF744A8BF8C}"/>
                </a:ext>
              </a:extLst>
            </p:cNvPr>
            <p:cNvPicPr>
              <a:picLocks noChangeAspect="1"/>
            </p:cNvPicPr>
            <p:nvPr/>
          </p:nvPicPr>
          <p:blipFill>
            <a:blip r:embed="rId2"/>
            <a:stretch>
              <a:fillRect/>
            </a:stretch>
          </p:blipFill>
          <p:spPr>
            <a:xfrm>
              <a:off x="1504950" y="1698048"/>
              <a:ext cx="6143625" cy="4481080"/>
            </a:xfrm>
            <a:prstGeom prst="rect">
              <a:avLst/>
            </a:prstGeom>
          </p:spPr>
        </p:pic>
        <p:pic>
          <p:nvPicPr>
            <p:cNvPr id="33" name="그림 17">
              <a:extLst>
                <a:ext uri="{FF2B5EF4-FFF2-40B4-BE49-F238E27FC236}">
                  <a16:creationId xmlns:a16="http://schemas.microsoft.com/office/drawing/2014/main" id="{D5F58212-1261-4749-9E7A-B7E6D10B1900}"/>
                </a:ext>
              </a:extLst>
            </p:cNvPr>
            <p:cNvPicPr>
              <a:picLocks noChangeAspect="1"/>
            </p:cNvPicPr>
            <p:nvPr/>
          </p:nvPicPr>
          <p:blipFill>
            <a:blip r:embed="rId3"/>
            <a:stretch>
              <a:fillRect/>
            </a:stretch>
          </p:blipFill>
          <p:spPr>
            <a:xfrm>
              <a:off x="2286000" y="1200150"/>
              <a:ext cx="800100" cy="800100"/>
            </a:xfrm>
            <a:prstGeom prst="rect">
              <a:avLst/>
            </a:prstGeom>
          </p:spPr>
        </p:pic>
        <p:pic>
          <p:nvPicPr>
            <p:cNvPr id="32" name="그림 16">
              <a:extLst>
                <a:ext uri="{FF2B5EF4-FFF2-40B4-BE49-F238E27FC236}">
                  <a16:creationId xmlns:a16="http://schemas.microsoft.com/office/drawing/2014/main" id="{DE8F82C4-EB1B-438C-9A45-F843D789E925}"/>
                </a:ext>
              </a:extLst>
            </p:cNvPr>
            <p:cNvPicPr>
              <a:picLocks noChangeAspect="1"/>
            </p:cNvPicPr>
            <p:nvPr/>
          </p:nvPicPr>
          <p:blipFill>
            <a:blip r:embed="rId4"/>
            <a:stretch>
              <a:fillRect/>
            </a:stretch>
          </p:blipFill>
          <p:spPr>
            <a:xfrm>
              <a:off x="5334000" y="1284530"/>
              <a:ext cx="1905000" cy="802789"/>
            </a:xfrm>
            <a:prstGeom prst="rect">
              <a:avLst/>
            </a:prstGeom>
          </p:spPr>
        </p:pic>
      </p:grpSp>
      <p:pic>
        <p:nvPicPr>
          <p:cNvPr id="37" name="그림 37" descr="텍스트이(가) 표시된 사진&#10;&#10;자동 생성된 설명">
            <a:extLst>
              <a:ext uri="{FF2B5EF4-FFF2-40B4-BE49-F238E27FC236}">
                <a16:creationId xmlns:a16="http://schemas.microsoft.com/office/drawing/2014/main" id="{BF1E5EE3-25F4-4D58-B2BA-6B361F79A839}"/>
              </a:ext>
            </a:extLst>
          </p:cNvPr>
          <p:cNvPicPr>
            <a:picLocks noChangeAspect="1"/>
          </p:cNvPicPr>
          <p:nvPr/>
        </p:nvPicPr>
        <p:blipFill>
          <a:blip r:embed="rId5"/>
          <a:stretch>
            <a:fillRect/>
          </a:stretch>
        </p:blipFill>
        <p:spPr>
          <a:xfrm>
            <a:off x="1976400" y="3389400"/>
            <a:ext cx="1348200" cy="1348200"/>
          </a:xfrm>
          <a:prstGeom prst="rect">
            <a:avLst/>
          </a:prstGeom>
        </p:spPr>
      </p:pic>
      <p:grpSp>
        <p:nvGrpSpPr>
          <p:cNvPr id="52" name="그룹 51">
            <a:extLst>
              <a:ext uri="{FF2B5EF4-FFF2-40B4-BE49-F238E27FC236}">
                <a16:creationId xmlns:a16="http://schemas.microsoft.com/office/drawing/2014/main" id="{DDF3A67B-A1FA-4D38-BDA0-6C53C747BF14}"/>
              </a:ext>
            </a:extLst>
          </p:cNvPr>
          <p:cNvGrpSpPr/>
          <p:nvPr/>
        </p:nvGrpSpPr>
        <p:grpSpPr>
          <a:xfrm>
            <a:off x="1351605" y="545197"/>
            <a:ext cx="7768995" cy="2799000"/>
            <a:chOff x="1351605" y="545197"/>
            <a:chExt cx="7768995" cy="2799000"/>
          </a:xfrm>
        </p:grpSpPr>
        <p:sp>
          <p:nvSpPr>
            <p:cNvPr id="53" name="이등변 삼각형 52">
              <a:extLst>
                <a:ext uri="{FF2B5EF4-FFF2-40B4-BE49-F238E27FC236}">
                  <a16:creationId xmlns:a16="http://schemas.microsoft.com/office/drawing/2014/main" id="{965E478A-5C72-4A42-A6C8-E77D55FD1A6A}"/>
                </a:ext>
              </a:extLst>
            </p:cNvPr>
            <p:cNvSpPr/>
            <p:nvPr/>
          </p:nvSpPr>
          <p:spPr>
            <a:xfrm rot="4800000">
              <a:off x="3507105" y="-1610303"/>
              <a:ext cx="2799000" cy="7110000"/>
            </a:xfrm>
            <a:prstGeom prst="triangle">
              <a:avLst/>
            </a:prstGeom>
            <a:solidFill>
              <a:srgbClr val="C43F3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4" name="직사각형 53">
              <a:extLst>
                <a:ext uri="{FF2B5EF4-FFF2-40B4-BE49-F238E27FC236}">
                  <a16:creationId xmlns:a16="http://schemas.microsoft.com/office/drawing/2014/main" id="{9E7CBECF-FEB6-447F-96AC-B14128FB5E8F}"/>
                </a:ext>
              </a:extLst>
            </p:cNvPr>
            <p:cNvSpPr/>
            <p:nvPr/>
          </p:nvSpPr>
          <p:spPr>
            <a:xfrm>
              <a:off x="6566175" y="1229174"/>
              <a:ext cx="2232000" cy="148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pic>
          <p:nvPicPr>
            <p:cNvPr id="55" name="그림 54">
              <a:extLst>
                <a:ext uri="{FF2B5EF4-FFF2-40B4-BE49-F238E27FC236}">
                  <a16:creationId xmlns:a16="http://schemas.microsoft.com/office/drawing/2014/main" id="{5116F054-9683-4C85-8A1C-5FB426572BD4}"/>
                </a:ext>
              </a:extLst>
            </p:cNvPr>
            <p:cNvPicPr>
              <a:picLocks noChangeAspect="1"/>
            </p:cNvPicPr>
            <p:nvPr/>
          </p:nvPicPr>
          <p:blipFill>
            <a:blip r:embed="rId6"/>
            <a:stretch>
              <a:fillRect/>
            </a:stretch>
          </p:blipFill>
          <p:spPr>
            <a:xfrm>
              <a:off x="6629400" y="995695"/>
              <a:ext cx="2491200" cy="1311609"/>
            </a:xfrm>
            <a:prstGeom prst="rect">
              <a:avLst/>
            </a:prstGeom>
          </p:spPr>
        </p:pic>
      </p:grpSp>
    </p:spTree>
    <p:extLst>
      <p:ext uri="{BB962C8B-B14F-4D97-AF65-F5344CB8AC3E}">
        <p14:creationId xmlns:p14="http://schemas.microsoft.com/office/powerpoint/2010/main" val="839299274"/>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0</TotalTime>
  <Words>1029</Words>
  <Application>Microsoft Macintosh PowerPoint</Application>
  <PresentationFormat>화면 슬라이드 쇼(4:3)</PresentationFormat>
  <Paragraphs>183</Paragraphs>
  <Slides>22</Slides>
  <Notes>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22</vt:i4>
      </vt:variant>
    </vt:vector>
  </HeadingPairs>
  <TitlesOfParts>
    <vt:vector size="33" baseType="lpstr">
      <vt:lpstr>Acumin Pro</vt:lpstr>
      <vt:lpstr>Amasis MT Pro</vt:lpstr>
      <vt:lpstr>Arial</vt:lpstr>
      <vt:lpstr>Calibri</vt:lpstr>
      <vt:lpstr>Franklin Gothic Book</vt:lpstr>
      <vt:lpstr>Franklin Gothic Demi Cond</vt:lpstr>
      <vt:lpstr>Franklin Gothic Medium</vt:lpstr>
      <vt:lpstr>Franklin Gothic Medium Cond</vt:lpstr>
      <vt:lpstr>Impact</vt:lpstr>
      <vt:lpstr>Wingdings</vt:lpstr>
      <vt:lpstr>Parcel</vt:lpstr>
      <vt:lpstr>PowerPoint 프레젠테이션</vt:lpstr>
      <vt:lpstr>IoT Environmental Monitoring System Using LoRaWAN, MQTT and Node-RED</vt:lpstr>
      <vt:lpstr>PowerPoint 프레젠테이션</vt:lpstr>
      <vt:lpstr>PowerPoint 프레젠테이션</vt:lpstr>
      <vt:lpstr>PowerPoint 프레젠테이션</vt:lpstr>
      <vt:lpstr>Hardware</vt:lpstr>
      <vt:lpstr>Hardware</vt:lpstr>
      <vt:lpstr>Software</vt:lpstr>
      <vt:lpstr>Software</vt:lpstr>
      <vt:lpstr>Software</vt:lpstr>
      <vt:lpstr>Software</vt:lpstr>
      <vt:lpstr>Software</vt:lpstr>
      <vt:lpstr>Software</vt:lpstr>
      <vt:lpstr>Software</vt:lpstr>
      <vt:lpstr>Software</vt:lpstr>
      <vt:lpstr>Demo</vt:lpstr>
      <vt:lpstr>Limitations</vt:lpstr>
      <vt:lpstr>Limitations</vt:lpstr>
      <vt:lpstr>Limitations</vt:lpstr>
      <vt:lpstr>Limitations</vt:lpstr>
      <vt:lpstr>Future Plans</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이 성호</cp:lastModifiedBy>
  <cp:revision>8</cp:revision>
  <dcterms:created xsi:type="dcterms:W3CDTF">2020-02-06T20:42:06Z</dcterms:created>
  <dcterms:modified xsi:type="dcterms:W3CDTF">2021-08-21T16:26:49Z</dcterms:modified>
  <cp:category/>
</cp:coreProperties>
</file>